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6" r:id="rId4"/>
  </p:sldMasterIdLst>
  <p:notesMasterIdLst>
    <p:notesMasterId r:id="rId22"/>
  </p:notesMasterIdLst>
  <p:handoutMasterIdLst>
    <p:handoutMasterId r:id="rId23"/>
  </p:handoutMasterIdLst>
  <p:sldIdLst>
    <p:sldId id="256" r:id="rId5"/>
    <p:sldId id="278" r:id="rId6"/>
    <p:sldId id="285" r:id="rId7"/>
    <p:sldId id="279" r:id="rId8"/>
    <p:sldId id="280" r:id="rId9"/>
    <p:sldId id="281" r:id="rId10"/>
    <p:sldId id="286" r:id="rId11"/>
    <p:sldId id="283" r:id="rId12"/>
    <p:sldId id="284" r:id="rId13"/>
    <p:sldId id="287" r:id="rId14"/>
    <p:sldId id="288" r:id="rId15"/>
    <p:sldId id="291" r:id="rId16"/>
    <p:sldId id="289" r:id="rId17"/>
    <p:sldId id="290" r:id="rId18"/>
    <p:sldId id="292" r:id="rId19"/>
    <p:sldId id="293" r:id="rId20"/>
    <p:sldId id="294" r:id="rId21"/>
  </p:sldIdLst>
  <p:sldSz cx="12192000" cy="6858000"/>
  <p:notesSz cx="6858000" cy="9144000"/>
  <p:defaultTextStyle>
    <a:defPPr rtl="0">
      <a:defRPr lang="ko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36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만든 이" initials="오전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E6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70" d="100"/>
          <a:sy n="70" d="100"/>
        </p:scale>
        <p:origin x="1166" y="322"/>
      </p:cViewPr>
      <p:guideLst>
        <p:guide orient="horz" pos="33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75" d="100"/>
          <a:sy n="75" d="100"/>
        </p:scale>
        <p:origin x="4056" y="4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commentAuthors" Target="comment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53F6ED8B-CF52-4A64-BACC-61D9C1041E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ko-KR" altLang="en-US">
              <a:latin typeface="+mj-ea"/>
              <a:ea typeface="+mj-ea"/>
            </a:endParaRP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D7022B2-02C5-4E03-99BC-0BA3C57AC49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914DC2F0-1494-4012-98C6-0C32B96C5883}" type="datetime1">
              <a:rPr lang="ko-KR" altLang="en-US" smtClean="0">
                <a:latin typeface="+mj-ea"/>
                <a:ea typeface="+mj-ea"/>
              </a:rPr>
              <a:t>2022-11-16</a:t>
            </a:fld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C3FEE8C-8D38-4F2A-950E-071C6823E27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ko-KR" altLang="en-US">
              <a:latin typeface="+mj-ea"/>
              <a:ea typeface="+mj-ea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C567A6D-959B-4552-AB8D-4CCA819CAA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4BF9A36D-7FAC-478F-9944-F324014F6FD1}" type="slidenum">
              <a:rPr lang="en-US" altLang="ko-KR" smtClean="0">
                <a:latin typeface="+mj-ea"/>
                <a:ea typeface="+mj-ea"/>
              </a:rPr>
              <a:t>‹#›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34246769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+mj-ea"/>
                <a:ea typeface="+mj-ea"/>
              </a:defRPr>
            </a:lvl1pPr>
          </a:lstStyle>
          <a:p>
            <a:endParaRPr lang="ko-KR" altLang="en-US" noProof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+mj-ea"/>
                <a:ea typeface="+mj-ea"/>
              </a:defRPr>
            </a:lvl1pPr>
          </a:lstStyle>
          <a:p>
            <a:fld id="{6B577933-6CF4-4A80-8F7D-D574BAC42BBA}" type="datetime1">
              <a:rPr lang="ko-KR" altLang="en-US" smtClean="0"/>
              <a:pPr/>
              <a:t>2022-11-16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ko-KR" altLang="en-US" noProof="0" dirty="0"/>
              <a:t>마스터 텍스트 스타일을 편집하려면 클릭하세요</a:t>
            </a:r>
            <a:r>
              <a:rPr lang="en-US" altLang="ko-KR" noProof="0" dirty="0"/>
              <a:t>.</a:t>
            </a:r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+mj-ea"/>
                <a:ea typeface="+mj-ea"/>
              </a:defRPr>
            </a:lvl1pPr>
          </a:lstStyle>
          <a:p>
            <a:endParaRPr lang="ko-KR" altLang="en-US" noProof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+mj-ea"/>
                <a:ea typeface="+mj-ea"/>
              </a:defRPr>
            </a:lvl1pPr>
          </a:lstStyle>
          <a:p>
            <a:fld id="{D4B9A9E5-4F7F-4A7D-9DE1-899232329269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13877831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11759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6310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7" Type="http://schemas.openxmlformats.org/officeDocument/2006/relationships/image" Target="../media/image20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16040" y="4434840"/>
            <a:ext cx="4941771" cy="1122202"/>
          </a:xfrm>
        </p:spPr>
        <p:txBody>
          <a:bodyPr rtlCol="0" anchor="b">
            <a:noAutofit/>
          </a:bodyPr>
          <a:lstStyle>
            <a:lvl1pPr algn="l">
              <a:defRPr sz="3600" cap="all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클릭하여 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396660"/>
          </a:xfrm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 noProof="0"/>
              <a:t>클릭하여 마스터 부제목 스타일 편집</a:t>
            </a:r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A04F1E16-9A84-4D0E-9706-79C396AF6A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1086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시장 비교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클릭하여 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063855" y="3064615"/>
            <a:ext cx="1240971" cy="823912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altLang="ko-KR" noProof="0"/>
              <a:t>#</a:t>
            </a:r>
          </a:p>
        </p:txBody>
      </p:sp>
      <p:sp>
        <p:nvSpPr>
          <p:cNvPr id="23" name="텍스트 개체 틀 2">
            <a:extLst>
              <a:ext uri="{FF2B5EF4-FFF2-40B4-BE49-F238E27FC236}">
                <a16:creationId xmlns:a16="http://schemas.microsoft.com/office/drawing/2014/main" id="{A066E2EA-C6EA-4A02-818E-33BD582D92E7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5475514" y="3064615"/>
            <a:ext cx="1240971" cy="823912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altLang="ko-KR" noProof="0"/>
              <a:t>#</a:t>
            </a:r>
          </a:p>
        </p:txBody>
      </p:sp>
      <p:sp>
        <p:nvSpPr>
          <p:cNvPr id="24" name="텍스트 개체 틀 2">
            <a:extLst>
              <a:ext uri="{FF2B5EF4-FFF2-40B4-BE49-F238E27FC236}">
                <a16:creationId xmlns:a16="http://schemas.microsoft.com/office/drawing/2014/main" id="{97B9C3B0-3522-407C-B662-631E19ECC95F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8887174" y="3064615"/>
            <a:ext cx="1240971" cy="823912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altLang="ko-KR" noProof="0"/>
              <a:t>#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129698" y="4824188"/>
            <a:ext cx="3124093" cy="462927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526261" y="4824188"/>
            <a:ext cx="3139479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2000" cap="all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2" name="내용 개체 틀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938210" y="4824188"/>
            <a:ext cx="3124093" cy="462927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pic>
        <p:nvPicPr>
          <p:cNvPr id="11" name="그래픽 10">
            <a:extLst>
              <a:ext uri="{FF2B5EF4-FFF2-40B4-BE49-F238E27FC236}">
                <a16:creationId xmlns:a16="http://schemas.microsoft.com/office/drawing/2014/main" id="{B38B0D13-BD5F-460B-B337-F4A934202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65141" y="2358007"/>
            <a:ext cx="2438400" cy="2019300"/>
          </a:xfrm>
          <a:prstGeom prst="rect">
            <a:avLst/>
          </a:prstGeom>
        </p:spPr>
      </p:pic>
      <p:pic>
        <p:nvPicPr>
          <p:cNvPr id="13" name="그래픽 12">
            <a:extLst>
              <a:ext uri="{FF2B5EF4-FFF2-40B4-BE49-F238E27FC236}">
                <a16:creationId xmlns:a16="http://schemas.microsoft.com/office/drawing/2014/main" id="{BE72876B-D3DA-4462-9E24-3354D8D02A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00625" y="2531837"/>
            <a:ext cx="2190750" cy="1943100"/>
          </a:xfrm>
          <a:prstGeom prst="rect">
            <a:avLst/>
          </a:prstGeom>
        </p:spPr>
      </p:pic>
      <p:pic>
        <p:nvPicPr>
          <p:cNvPr id="15" name="그래픽 14">
            <a:extLst>
              <a:ext uri="{FF2B5EF4-FFF2-40B4-BE49-F238E27FC236}">
                <a16:creationId xmlns:a16="http://schemas.microsoft.com/office/drawing/2014/main" id="{14A539B6-6E3F-41BA-ACE2-76E8BB6516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45608" y="2421056"/>
            <a:ext cx="2324100" cy="2057400"/>
          </a:xfrm>
          <a:prstGeom prst="rect">
            <a:avLst/>
          </a:prstGeom>
        </p:spPr>
      </p:pic>
      <p:sp>
        <p:nvSpPr>
          <p:cNvPr id="25" name="내용 개체 틀 3">
            <a:extLst>
              <a:ext uri="{FF2B5EF4-FFF2-40B4-BE49-F238E27FC236}">
                <a16:creationId xmlns:a16="http://schemas.microsoft.com/office/drawing/2014/main" id="{82D8880F-3EAC-45C9-91F2-19A193791A18}"/>
              </a:ext>
            </a:extLst>
          </p:cNvPr>
          <p:cNvSpPr>
            <a:spLocks noGrp="1"/>
          </p:cNvSpPr>
          <p:nvPr>
            <p:ph sz="half" idx="17" hasCustomPrompt="1"/>
          </p:nvPr>
        </p:nvSpPr>
        <p:spPr>
          <a:xfrm>
            <a:off x="1129698" y="5280763"/>
            <a:ext cx="3124093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6" name="내용 개체 틀 5">
            <a:extLst>
              <a:ext uri="{FF2B5EF4-FFF2-40B4-BE49-F238E27FC236}">
                <a16:creationId xmlns:a16="http://schemas.microsoft.com/office/drawing/2014/main" id="{9019518E-E850-403D-A5B5-4B53F8C4A56B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4526261" y="5280763"/>
            <a:ext cx="3139479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 algn="ctr">
              <a:lnSpc>
                <a:spcPct val="100000"/>
              </a:lnSpc>
              <a:buNone/>
              <a:defRPr sz="1400" cap="none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endParaRPr lang="ko-KR" altLang="en-US" noProof="0"/>
          </a:p>
        </p:txBody>
      </p:sp>
      <p:sp>
        <p:nvSpPr>
          <p:cNvPr id="27" name="내용 개체 틀 3">
            <a:extLst>
              <a:ext uri="{FF2B5EF4-FFF2-40B4-BE49-F238E27FC236}">
                <a16:creationId xmlns:a16="http://schemas.microsoft.com/office/drawing/2014/main" id="{A8058154-45E5-403E-B714-AC85774F391F}"/>
              </a:ext>
            </a:extLst>
          </p:cNvPr>
          <p:cNvSpPr>
            <a:spLocks noGrp="1"/>
          </p:cNvSpPr>
          <p:nvPr>
            <p:ph sz="half" idx="19" hasCustomPrompt="1"/>
          </p:nvPr>
        </p:nvSpPr>
        <p:spPr>
          <a:xfrm>
            <a:off x="7938210" y="5280763"/>
            <a:ext cx="3124093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설명 자료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26193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내용 2개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892177"/>
            <a:ext cx="8421688" cy="1325563"/>
          </a:xfrm>
        </p:spPr>
        <p:txBody>
          <a:bodyPr rtlCol="0">
            <a:normAutofit/>
          </a:bodyPr>
          <a:lstStyle>
            <a:lvl1pPr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클릭하여 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76936"/>
            <a:ext cx="3924300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텍스트를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2933700" y="3834606"/>
            <a:ext cx="3924300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76936"/>
            <a:ext cx="3943627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ko-KR" altLang="en-US" noProof="0"/>
              <a:t>마스터 텍스트를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7410173" y="3834606"/>
            <a:ext cx="3943627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/>
              <a:t>20XX</a:t>
            </a:r>
            <a:r>
              <a:rPr lang="ko-KR" altLang="en-US"/>
              <a:t>년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/>
              <a:t>설명 자료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smtClean="0"/>
              <a:pPr/>
              <a:t>‹#›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1" name="그래픽 10">
            <a:extLst>
              <a:ext uri="{FF2B5EF4-FFF2-40B4-BE49-F238E27FC236}">
                <a16:creationId xmlns:a16="http://schemas.microsoft.com/office/drawing/2014/main" id="{EE24E1DB-1F20-4C28-8069-D9219D1F8B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368030" cy="391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7409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래픽 13">
            <a:extLst>
              <a:ext uri="{FF2B5EF4-FFF2-40B4-BE49-F238E27FC236}">
                <a16:creationId xmlns:a16="http://schemas.microsoft.com/office/drawing/2014/main" id="{AE202E03-5C65-4305-B969-65220AD410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41825" b="23071"/>
          <a:stretch/>
        </p:blipFill>
        <p:spPr>
          <a:xfrm flipH="1">
            <a:off x="0" y="0"/>
            <a:ext cx="5441888" cy="6858000"/>
          </a:xfrm>
          <a:custGeom>
            <a:avLst/>
            <a:gdLst>
              <a:gd name="connsiteX0" fmla="*/ 5441888 w 5441888"/>
              <a:gd name="connsiteY0" fmla="*/ 0 h 6858000"/>
              <a:gd name="connsiteX1" fmla="*/ 0 w 5441888"/>
              <a:gd name="connsiteY1" fmla="*/ 0 h 6858000"/>
              <a:gd name="connsiteX2" fmla="*/ 0 w 5441888"/>
              <a:gd name="connsiteY2" fmla="*/ 6858000 h 6858000"/>
              <a:gd name="connsiteX3" fmla="*/ 5441888 w 5441888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41888" h="6858000">
                <a:moveTo>
                  <a:pt x="5441888" y="0"/>
                </a:moveTo>
                <a:lnTo>
                  <a:pt x="0" y="0"/>
                </a:lnTo>
                <a:lnTo>
                  <a:pt x="0" y="6858000"/>
                </a:lnTo>
                <a:lnTo>
                  <a:pt x="5441888" y="6858000"/>
                </a:lnTo>
                <a:close/>
              </a:path>
            </a:pathLst>
          </a:custGeom>
        </p:spPr>
      </p:pic>
      <p:sp>
        <p:nvSpPr>
          <p:cNvPr id="19" name="제목 1">
            <a:extLst>
              <a:ext uri="{FF2B5EF4-FFF2-40B4-BE49-F238E27FC236}">
                <a16:creationId xmlns:a16="http://schemas.microsoft.com/office/drawing/2014/main" id="{1E1C8C6D-0530-475B-A7F7-0E00C33ACF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20169" y="1152771"/>
            <a:ext cx="5431971" cy="846301"/>
          </a:xfrm>
        </p:spPr>
        <p:txBody>
          <a:bodyPr rtlCol="0" anchor="t">
            <a:normAutofit/>
          </a:bodyPr>
          <a:lstStyle>
            <a:lvl1pPr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마스터 제목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0" name="텍스트 개체 틀 15">
            <a:extLst>
              <a:ext uri="{FF2B5EF4-FFF2-40B4-BE49-F238E27FC236}">
                <a16:creationId xmlns:a16="http://schemas.microsoft.com/office/drawing/2014/main" id="{3D2778A3-7084-4333-8349-03B1FEB5FE7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2469515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lvl="0" rtl="0"/>
            <a:r>
              <a:rPr lang="ko-KR" altLang="en-US" noProof="0"/>
              <a:t>부제목을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5" name="텍스트 개체 틀 18">
            <a:extLst>
              <a:ext uri="{FF2B5EF4-FFF2-40B4-BE49-F238E27FC236}">
                <a16:creationId xmlns:a16="http://schemas.microsoft.com/office/drawing/2014/main" id="{70ED2545-F96B-400C-B6F4-F1D2D83B724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2798940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6" name="텍스트 개체 틀 15">
            <a:extLst>
              <a:ext uri="{FF2B5EF4-FFF2-40B4-BE49-F238E27FC236}">
                <a16:creationId xmlns:a16="http://schemas.microsoft.com/office/drawing/2014/main" id="{4A2FECA2-3808-47DC-84EB-CD3395C2052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3569311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lvl="0" rtl="0"/>
            <a:r>
              <a:rPr lang="ko-KR" altLang="en-US" noProof="0"/>
              <a:t>부제목을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7" name="텍스트 개체 틀 18">
            <a:extLst>
              <a:ext uri="{FF2B5EF4-FFF2-40B4-BE49-F238E27FC236}">
                <a16:creationId xmlns:a16="http://schemas.microsoft.com/office/drawing/2014/main" id="{24393B9A-03C4-45C1-8172-F8B354458A4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3898736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8" name="텍스트 개체 틀 15">
            <a:extLst>
              <a:ext uri="{FF2B5EF4-FFF2-40B4-BE49-F238E27FC236}">
                <a16:creationId xmlns:a16="http://schemas.microsoft.com/office/drawing/2014/main" id="{18EC24A5-B4A5-4BAB-AE40-30EB69D6EF7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4669107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lvl="0" rtl="0"/>
            <a:r>
              <a:rPr lang="ko-KR" altLang="en-US" noProof="0"/>
              <a:t>부제목을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9" name="텍스트 개체 틀 18">
            <a:extLst>
              <a:ext uri="{FF2B5EF4-FFF2-40B4-BE49-F238E27FC236}">
                <a16:creationId xmlns:a16="http://schemas.microsoft.com/office/drawing/2014/main" id="{726F36C0-4E6A-4A10-960D-11D78D04447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998532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1" name="날짜 개체 틀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바닥글 개체 틀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설명 자료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슬라이드 번호 개체 틀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69334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타임라인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D46070C-E825-43D0-99F4-8B4614131131}"/>
              </a:ext>
            </a:extLst>
          </p:cNvPr>
          <p:cNvSpPr/>
          <p:nvPr userDrawn="1"/>
        </p:nvSpPr>
        <p:spPr>
          <a:xfrm>
            <a:off x="0" y="3057683"/>
            <a:ext cx="12191998" cy="20101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>
            <a:normAutofit/>
          </a:bodyPr>
          <a:lstStyle>
            <a:lvl1pPr algn="l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마스터 제목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6" name="텍스트 개체 틀 10">
            <a:extLst>
              <a:ext uri="{FF2B5EF4-FFF2-40B4-BE49-F238E27FC236}">
                <a16:creationId xmlns:a16="http://schemas.microsoft.com/office/drawing/2014/main" id="{E4E92FC5-6FC2-45C2-9200-3244F9EA69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354712"/>
            <a:ext cx="731520" cy="457200"/>
          </a:xfrm>
        </p:spPr>
        <p:txBody>
          <a:bodyPr rtlCol="0" anchor="ctr"/>
          <a:lstStyle>
            <a:lvl1pPr marL="0" indent="0" algn="l">
              <a:buNone/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연도</a:t>
            </a:r>
            <a:endParaRPr lang="ko-KR" altLang="en-ZA" noProof="0"/>
          </a:p>
        </p:txBody>
      </p:sp>
      <p:sp>
        <p:nvSpPr>
          <p:cNvPr id="7" name="텍스트 개체 틀 10">
            <a:extLst>
              <a:ext uri="{FF2B5EF4-FFF2-40B4-BE49-F238E27FC236}">
                <a16:creationId xmlns:a16="http://schemas.microsoft.com/office/drawing/2014/main" id="{4D75C136-D6C3-4431-8776-997070627AA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8" name="텍스트 개체 틀 10">
            <a:extLst>
              <a:ext uri="{FF2B5EF4-FFF2-40B4-BE49-F238E27FC236}">
                <a16:creationId xmlns:a16="http://schemas.microsoft.com/office/drawing/2014/main" id="{FD15D323-BFE3-4ACE-9A2E-C9EB69458B1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388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9" name="텍스트 개체 틀 10">
            <a:extLst>
              <a:ext uri="{FF2B5EF4-FFF2-40B4-BE49-F238E27FC236}">
                <a16:creationId xmlns:a16="http://schemas.microsoft.com/office/drawing/2014/main" id="{3B520767-B49F-4503-8120-B66E411F33E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10" name="텍스트 개체 틀 10">
            <a:extLst>
              <a:ext uri="{FF2B5EF4-FFF2-40B4-BE49-F238E27FC236}">
                <a16:creationId xmlns:a16="http://schemas.microsoft.com/office/drawing/2014/main" id="{30C2F5A0-E03E-4C89-B9EB-8D48889F5F9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AB3645A3-D681-45BF-B195-452D000802C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292468"/>
            <a:ext cx="731520" cy="457200"/>
          </a:xfrm>
        </p:spPr>
        <p:txBody>
          <a:bodyPr rtlCol="0" anchor="ctr"/>
          <a:lstStyle>
            <a:lvl1pPr marL="0" indent="0" algn="l">
              <a:buNone/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연도</a:t>
            </a:r>
            <a:endParaRPr lang="ko-KR" altLang="en-ZA" noProof="0"/>
          </a:p>
        </p:txBody>
      </p:sp>
      <p:sp>
        <p:nvSpPr>
          <p:cNvPr id="12" name="텍스트 개체 틀 10">
            <a:extLst>
              <a:ext uri="{FF2B5EF4-FFF2-40B4-BE49-F238E27FC236}">
                <a16:creationId xmlns:a16="http://schemas.microsoft.com/office/drawing/2014/main" id="{59D3CBFE-13C8-4DB1-A831-9393264923E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13" name="텍스트 개체 틀 10">
            <a:extLst>
              <a:ext uri="{FF2B5EF4-FFF2-40B4-BE49-F238E27FC236}">
                <a16:creationId xmlns:a16="http://schemas.microsoft.com/office/drawing/2014/main" id="{82385A0A-C61D-4BBD-AC77-D7642F895E2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14" name="텍스트 개체 틀 10">
            <a:extLst>
              <a:ext uri="{FF2B5EF4-FFF2-40B4-BE49-F238E27FC236}">
                <a16:creationId xmlns:a16="http://schemas.microsoft.com/office/drawing/2014/main" id="{FED89FCE-7507-4C8C-923F-92229058946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15" name="텍스트 개체 틀 10">
            <a:extLst>
              <a:ext uri="{FF2B5EF4-FFF2-40B4-BE49-F238E27FC236}">
                <a16:creationId xmlns:a16="http://schemas.microsoft.com/office/drawing/2014/main" id="{F2F73935-BF53-4510-8B8F-EDB1CD56A1B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16" name="텍스트 개체 틀 10">
            <a:extLst>
              <a:ext uri="{FF2B5EF4-FFF2-40B4-BE49-F238E27FC236}">
                <a16:creationId xmlns:a16="http://schemas.microsoft.com/office/drawing/2014/main" id="{2A9276DB-F427-4F8E-8E4C-466600F390F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17" name="텍스트 개체 틀 10">
            <a:extLst>
              <a:ext uri="{FF2B5EF4-FFF2-40B4-BE49-F238E27FC236}">
                <a16:creationId xmlns:a16="http://schemas.microsoft.com/office/drawing/2014/main" id="{79023948-0C1E-4DAB-B885-1C713409AA0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18" name="텍스트 개체 틀 10">
            <a:extLst>
              <a:ext uri="{FF2B5EF4-FFF2-40B4-BE49-F238E27FC236}">
                <a16:creationId xmlns:a16="http://schemas.microsoft.com/office/drawing/2014/main" id="{4AB6A03C-6180-41ED-A88D-ECBB80D160F2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19" name="텍스트 개체 틀 10">
            <a:extLst>
              <a:ext uri="{FF2B5EF4-FFF2-40B4-BE49-F238E27FC236}">
                <a16:creationId xmlns:a16="http://schemas.microsoft.com/office/drawing/2014/main" id="{145AD645-55F0-41A9-AC53-ED30BF1340B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20" name="텍스트 개체 틀 10">
            <a:extLst>
              <a:ext uri="{FF2B5EF4-FFF2-40B4-BE49-F238E27FC236}">
                <a16:creationId xmlns:a16="http://schemas.microsoft.com/office/drawing/2014/main" id="{C39F248D-01B4-40EE-B483-E8E81806DFBE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21" name="텍스트 개체 틀 10">
            <a:extLst>
              <a:ext uri="{FF2B5EF4-FFF2-40B4-BE49-F238E27FC236}">
                <a16:creationId xmlns:a16="http://schemas.microsoft.com/office/drawing/2014/main" id="{1D0F1859-7A34-42DF-873E-2CF864E4C4B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7602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22" name="텍스트 개체 틀 10">
            <a:extLst>
              <a:ext uri="{FF2B5EF4-FFF2-40B4-BE49-F238E27FC236}">
                <a16:creationId xmlns:a16="http://schemas.microsoft.com/office/drawing/2014/main" id="{6EB397AF-B5C1-40FE-86D4-BA660E4C6E46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23" name="텍스트 개체 틀 10">
            <a:extLst>
              <a:ext uri="{FF2B5EF4-FFF2-40B4-BE49-F238E27FC236}">
                <a16:creationId xmlns:a16="http://schemas.microsoft.com/office/drawing/2014/main" id="{AF1343D5-DC0F-4C7E-967F-CFC300A2C80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24" name="텍스트 개체 틀 10">
            <a:extLst>
              <a:ext uri="{FF2B5EF4-FFF2-40B4-BE49-F238E27FC236}">
                <a16:creationId xmlns:a16="http://schemas.microsoft.com/office/drawing/2014/main" id="{9AD688A5-D2DF-4FC3-8171-FAEA8C4F5566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25" name="텍스트 개체 틀 10">
            <a:extLst>
              <a:ext uri="{FF2B5EF4-FFF2-40B4-BE49-F238E27FC236}">
                <a16:creationId xmlns:a16="http://schemas.microsoft.com/office/drawing/2014/main" id="{EA05A5D4-01B0-4932-B03E-571986E282EA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26" name="텍스트 개체 틀 10">
            <a:extLst>
              <a:ext uri="{FF2B5EF4-FFF2-40B4-BE49-F238E27FC236}">
                <a16:creationId xmlns:a16="http://schemas.microsoft.com/office/drawing/2014/main" id="{72A84601-CD4F-49ED-8D51-CEF03236305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27" name="텍스트 개체 틀 10">
            <a:extLst>
              <a:ext uri="{FF2B5EF4-FFF2-40B4-BE49-F238E27FC236}">
                <a16:creationId xmlns:a16="http://schemas.microsoft.com/office/drawing/2014/main" id="{C49FB196-753D-4A12-9460-57D8AB4B540B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28" name="텍스트 개체 틀 10">
            <a:extLst>
              <a:ext uri="{FF2B5EF4-FFF2-40B4-BE49-F238E27FC236}">
                <a16:creationId xmlns:a16="http://schemas.microsoft.com/office/drawing/2014/main" id="{DFC05EC7-9D6C-486B-9E2F-D3612013C0A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29" name="텍스트 개체 틀 10">
            <a:extLst>
              <a:ext uri="{FF2B5EF4-FFF2-40B4-BE49-F238E27FC236}">
                <a16:creationId xmlns:a16="http://schemas.microsoft.com/office/drawing/2014/main" id="{98F455FB-241B-4E1F-B581-FA6CBA239545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30" name="텍스트 개체 틀 10">
            <a:extLst>
              <a:ext uri="{FF2B5EF4-FFF2-40B4-BE49-F238E27FC236}">
                <a16:creationId xmlns:a16="http://schemas.microsoft.com/office/drawing/2014/main" id="{9E38664A-8108-4E24-800B-3C32ADA43978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31" name="텍스트 개체 틀 10">
            <a:extLst>
              <a:ext uri="{FF2B5EF4-FFF2-40B4-BE49-F238E27FC236}">
                <a16:creationId xmlns:a16="http://schemas.microsoft.com/office/drawing/2014/main" id="{2908458B-A3ED-4855-9E08-108D7C4A8D36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FA35437-CCDE-4D92-B879-F23B329C8EC3}"/>
              </a:ext>
            </a:extLst>
          </p:cNvPr>
          <p:cNvSpPr/>
          <p:nvPr userDrawn="1"/>
        </p:nvSpPr>
        <p:spPr>
          <a:xfrm>
            <a:off x="929640" y="4034785"/>
            <a:ext cx="10332720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6" name="날짜 개체 틀 2">
            <a:extLst>
              <a:ext uri="{FF2B5EF4-FFF2-40B4-BE49-F238E27FC236}">
                <a16:creationId xmlns:a16="http://schemas.microsoft.com/office/drawing/2014/main" id="{1CDC588F-73BC-4108-974B-0EAAB8213CE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바닥글 개체 틀 3">
            <a:extLst>
              <a:ext uri="{FF2B5EF4-FFF2-40B4-BE49-F238E27FC236}">
                <a16:creationId xmlns:a16="http://schemas.microsoft.com/office/drawing/2014/main" id="{B2AC1EB2-9B8F-4077-8B66-64F9549F2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설명 자료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8" name="슬라이드 번호 개체 틀 4">
            <a:extLst>
              <a:ext uri="{FF2B5EF4-FFF2-40B4-BE49-F238E27FC236}">
                <a16:creationId xmlns:a16="http://schemas.microsoft.com/office/drawing/2014/main" id="{28DE3E33-346A-45AF-B164-CB5DF04FA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63234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martArt 개체 틀 6">
            <a:extLst>
              <a:ext uri="{FF2B5EF4-FFF2-40B4-BE49-F238E27FC236}">
                <a16:creationId xmlns:a16="http://schemas.microsoft.com/office/drawing/2014/main" id="{156CA116-0F6E-4EE9-B34F-03BA07161A7A}"/>
              </a:ext>
            </a:extLst>
          </p:cNvPr>
          <p:cNvSpPr>
            <a:spLocks noGrp="1"/>
          </p:cNvSpPr>
          <p:nvPr>
            <p:ph type="dgm" sz="quarter" idx="15" hasCustomPrompt="1"/>
          </p:nvPr>
        </p:nvSpPr>
        <p:spPr>
          <a:xfrm>
            <a:off x="838200" y="2136776"/>
            <a:ext cx="10515600" cy="3697645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en-US" altLang="ko-KR" noProof="0"/>
              <a:t>SmartArt </a:t>
            </a:r>
            <a:r>
              <a:rPr lang="ko-KR" altLang="en-US" noProof="0"/>
              <a:t>그래픽을 추가하려면 아이콘을 클릭하세요</a:t>
            </a:r>
            <a:r>
              <a:rPr lang="en-US" altLang="ko-KR" noProof="0"/>
              <a:t>.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마스터 제목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/>
              <a:t>20XX</a:t>
            </a:r>
            <a:r>
              <a:rPr lang="ko-KR" altLang="en-US"/>
              <a:t>년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/>
              <a:t>설명 자료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0" name="직선 연결선(S) 9">
            <a:extLst>
              <a:ext uri="{FF2B5EF4-FFF2-40B4-BE49-F238E27FC236}">
                <a16:creationId xmlns:a16="http://schemas.microsoft.com/office/drawing/2014/main" id="{66988B2D-0240-4256-8268-4B9FF1E72363}"/>
              </a:ext>
            </a:extLst>
          </p:cNvPr>
          <p:cNvCxnSpPr>
            <a:cxnSpLocks/>
          </p:cNvCxnSpPr>
          <p:nvPr/>
        </p:nvCxnSpPr>
        <p:spPr>
          <a:xfrm flipV="1">
            <a:off x="0" y="0"/>
            <a:ext cx="2590800" cy="7620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(S) 11">
            <a:extLst>
              <a:ext uri="{FF2B5EF4-FFF2-40B4-BE49-F238E27FC236}">
                <a16:creationId xmlns:a16="http://schemas.microsoft.com/office/drawing/2014/main" id="{D8EEAAE1-3D04-41C3-B2D2-B3BEF34C3B27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704850" cy="1027906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smtClean="0"/>
              <a:pPr/>
              <a:t>‹#›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431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팀 슬라이드 4명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마스터 제목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1" name="그림 개체 틀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487181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</a:p>
        </p:txBody>
      </p:sp>
      <p:sp>
        <p:nvSpPr>
          <p:cNvPr id="17" name="그림 개체 틀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836914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</a:p>
        </p:txBody>
      </p:sp>
      <p:sp>
        <p:nvSpPr>
          <p:cNvPr id="18" name="그림 개체 틀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32757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 marL="0" indent="0"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 algn="l">
              <a:lnSpc>
                <a:spcPct val="10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</a:lstStyle>
          <a:p>
            <a:pPr lvl="0"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</a:p>
        </p:txBody>
      </p:sp>
      <p:sp>
        <p:nvSpPr>
          <p:cNvPr id="19" name="그림 개체 틀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74745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43248" y="5084524"/>
            <a:ext cx="2123743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3" name="텍스트 개체 틀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692980" y="5099206"/>
            <a:ext cx="2135755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4" name="텍스트 개체 틀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183644" y="5099206"/>
            <a:ext cx="2123743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5" name="텍스트 개체 틀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603525" y="5084524"/>
            <a:ext cx="2123742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6" name="텍스트 개체 틀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487181" y="5464114"/>
            <a:ext cx="1845511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7" name="텍스트 개체 틀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36913" y="5478796"/>
            <a:ext cx="1855949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8" name="텍스트 개체 틀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327577" y="5478796"/>
            <a:ext cx="1845511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9" name="텍스트 개체 틀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7458" y="5464114"/>
            <a:ext cx="184551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/>
              <a:t>20XX</a:t>
            </a:r>
            <a:r>
              <a:rPr lang="ko-KR" altLang="en-US"/>
              <a:t>년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/>
              <a:t>설명 자료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smtClean="0"/>
              <a:pPr/>
              <a:t>‹#›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0" name="직선 연결선(S) 9">
            <a:extLst>
              <a:ext uri="{FF2B5EF4-FFF2-40B4-BE49-F238E27FC236}">
                <a16:creationId xmlns:a16="http://schemas.microsoft.com/office/drawing/2014/main" id="{4E4B72DA-52CB-4D39-A342-8857B4D959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 flipH="1" flipV="1">
            <a:off x="7334250" y="0"/>
            <a:ext cx="4857750" cy="76200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(S) 14">
            <a:extLst>
              <a:ext uri="{FF2B5EF4-FFF2-40B4-BE49-F238E27FC236}">
                <a16:creationId xmlns:a16="http://schemas.microsoft.com/office/drawing/2014/main" id="{21D9BCDA-DFB7-41A4-A7C7-CEE86CEDCB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1487150" y="0"/>
            <a:ext cx="704850" cy="1724025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23728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936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팀 슬라이드 8명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bg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마스터 제목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1" name="그림 개체 틀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877176" y="2428875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</a:p>
        </p:txBody>
      </p:sp>
      <p:sp>
        <p:nvSpPr>
          <p:cNvPr id="17" name="그림 개체 틀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226270" y="2428875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</a:p>
        </p:txBody>
      </p:sp>
      <p:sp>
        <p:nvSpPr>
          <p:cNvPr id="18" name="그림 개체 틀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716934" y="2428875"/>
            <a:ext cx="1066800" cy="1066800"/>
          </a:xfrm>
          <a:solidFill>
            <a:schemeClr val="tx1"/>
          </a:solidFill>
        </p:spPr>
        <p:txBody>
          <a:bodyPr rtlCol="0">
            <a:noAutofit/>
          </a:bodyPr>
          <a:lstStyle>
            <a:lvl1pPr marL="0" indent="0" algn="l"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2pPr>
          </a:lstStyle>
          <a:p>
            <a:pPr lvl="0"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</a:p>
        </p:txBody>
      </p:sp>
      <p:sp>
        <p:nvSpPr>
          <p:cNvPr id="19" name="그림 개체 틀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136814" y="2428875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00168" y="3654378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6" name="텍스트 개체 틀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390120" y="3782039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3" name="텍스트 개체 틀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49262" y="3669060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7" name="텍스트 개체 틀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739214" y="3796721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4" name="텍스트 개체 틀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339926" y="3669060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8" name="텍스트 개체 틀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217963" y="3796721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5" name="텍스트 개체 틀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759806" y="3654378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9" name="텍스트 개체 틀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634432" y="3782039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55" name="그림 개체 틀 10">
            <a:extLst>
              <a:ext uri="{FF2B5EF4-FFF2-40B4-BE49-F238E27FC236}">
                <a16:creationId xmlns:a16="http://schemas.microsoft.com/office/drawing/2014/main" id="{1EBAEB1D-A7F9-4F90-B642-4277D3802BAB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1877176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</a:p>
        </p:txBody>
      </p:sp>
      <p:sp>
        <p:nvSpPr>
          <p:cNvPr id="56" name="그림 개체 틀 10">
            <a:extLst>
              <a:ext uri="{FF2B5EF4-FFF2-40B4-BE49-F238E27FC236}">
                <a16:creationId xmlns:a16="http://schemas.microsoft.com/office/drawing/2014/main" id="{9461A69E-14C8-4325-89AF-D4257C1C05BA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4226270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</a:p>
        </p:txBody>
      </p:sp>
      <p:sp>
        <p:nvSpPr>
          <p:cNvPr id="57" name="그림 개체 틀 10">
            <a:extLst>
              <a:ext uri="{FF2B5EF4-FFF2-40B4-BE49-F238E27FC236}">
                <a16:creationId xmlns:a16="http://schemas.microsoft.com/office/drawing/2014/main" id="{0FB38616-82FB-4DAD-A82E-3777ACB41148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6716934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2pPr>
          </a:lstStyle>
          <a:p>
            <a:pPr lvl="0"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</a:p>
        </p:txBody>
      </p:sp>
      <p:sp>
        <p:nvSpPr>
          <p:cNvPr id="58" name="그림 개체 틀 10">
            <a:extLst>
              <a:ext uri="{FF2B5EF4-FFF2-40B4-BE49-F238E27FC236}">
                <a16:creationId xmlns:a16="http://schemas.microsoft.com/office/drawing/2014/main" id="{622ED9F4-EB9B-4588-8501-BFECB846EE73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9136814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</a:p>
        </p:txBody>
      </p:sp>
      <p:sp>
        <p:nvSpPr>
          <p:cNvPr id="54" name="텍스트 개체 틀 2">
            <a:extLst>
              <a:ext uri="{FF2B5EF4-FFF2-40B4-BE49-F238E27FC236}">
                <a16:creationId xmlns:a16="http://schemas.microsoft.com/office/drawing/2014/main" id="{22930C5B-603C-494E-A467-8B394D01D406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1500168" y="5513214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62" name="텍스트 개체 틀 2">
            <a:extLst>
              <a:ext uri="{FF2B5EF4-FFF2-40B4-BE49-F238E27FC236}">
                <a16:creationId xmlns:a16="http://schemas.microsoft.com/office/drawing/2014/main" id="{540C455F-A23B-493F-B95E-AB485D91DA6A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1390120" y="5640875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59" name="텍스트 개체 틀 2">
            <a:extLst>
              <a:ext uri="{FF2B5EF4-FFF2-40B4-BE49-F238E27FC236}">
                <a16:creationId xmlns:a16="http://schemas.microsoft.com/office/drawing/2014/main" id="{6D1C374C-DAF7-40EF-B279-4EC7A2AFE6A2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3849262" y="5527896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63" name="텍스트 개체 틀 2">
            <a:extLst>
              <a:ext uri="{FF2B5EF4-FFF2-40B4-BE49-F238E27FC236}">
                <a16:creationId xmlns:a16="http://schemas.microsoft.com/office/drawing/2014/main" id="{421FF438-E4E8-4643-BCB3-4A1C12429042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3739214" y="5655557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60" name="텍스트 개체 틀 2">
            <a:extLst>
              <a:ext uri="{FF2B5EF4-FFF2-40B4-BE49-F238E27FC236}">
                <a16:creationId xmlns:a16="http://schemas.microsoft.com/office/drawing/2014/main" id="{D4FEDD19-A7BA-45BB-93A0-F1E896C9F26D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6339926" y="5527896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64" name="텍스트 개체 틀 2">
            <a:extLst>
              <a:ext uri="{FF2B5EF4-FFF2-40B4-BE49-F238E27FC236}">
                <a16:creationId xmlns:a16="http://schemas.microsoft.com/office/drawing/2014/main" id="{A12F0175-7AEE-46B1-9590-D4A427680DC7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6229878" y="5655557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61" name="텍스트 개체 틀 2">
            <a:extLst>
              <a:ext uri="{FF2B5EF4-FFF2-40B4-BE49-F238E27FC236}">
                <a16:creationId xmlns:a16="http://schemas.microsoft.com/office/drawing/2014/main" id="{5026D39F-46AB-4680-9A52-F367344A3531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8759806" y="5513214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65" name="텍스트 개체 틀 2">
            <a:extLst>
              <a:ext uri="{FF2B5EF4-FFF2-40B4-BE49-F238E27FC236}">
                <a16:creationId xmlns:a16="http://schemas.microsoft.com/office/drawing/2014/main" id="{04E11FE2-6320-4E8C-A5B3-8104AF329ADA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8634432" y="5640875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solidFill>
                  <a:srgbClr val="898989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>
                <a:solidFill>
                  <a:srgbClr val="898989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설명 자료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>
                <a:solidFill>
                  <a:srgbClr val="898989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3" name="그래픽 12">
            <a:extLst>
              <a:ext uri="{FF2B5EF4-FFF2-40B4-BE49-F238E27FC236}">
                <a16:creationId xmlns:a16="http://schemas.microsoft.com/office/drawing/2014/main" id="{B0DFD584-E5CF-41EF-B51E-679CE22DDF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73953"/>
            <a:ext cx="2057400" cy="1647825"/>
          </a:xfrm>
          <a:prstGeom prst="rect">
            <a:avLst/>
          </a:prstGeom>
        </p:spPr>
      </p:pic>
      <p:pic>
        <p:nvPicPr>
          <p:cNvPr id="14" name="그래픽 13">
            <a:extLst>
              <a:ext uri="{FF2B5EF4-FFF2-40B4-BE49-F238E27FC236}">
                <a16:creationId xmlns:a16="http://schemas.microsoft.com/office/drawing/2014/main" id="{E5C02DDF-25A6-42C7-9525-F279CE2095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49000" y="5180889"/>
            <a:ext cx="11430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0955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용 3개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마스터 제목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1" name="내용 개체 틀 10">
            <a:extLst>
              <a:ext uri="{FF2B5EF4-FFF2-40B4-BE49-F238E27FC236}">
                <a16:creationId xmlns:a16="http://schemas.microsoft.com/office/drawing/2014/main" id="{ADC2540D-94C4-405B-8607-0CEDD6F54B9C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1075447" y="2370670"/>
            <a:ext cx="1856232" cy="1664208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 rtl="0"/>
            <a:r>
              <a:rPr lang="ko-KR" altLang="en-US" noProof="0"/>
              <a:t>내용을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200" y="3788813"/>
            <a:ext cx="2330726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altLang="ko-KR" noProof="0"/>
              <a:t>#</a:t>
            </a:r>
          </a:p>
        </p:txBody>
      </p:sp>
      <p:sp>
        <p:nvSpPr>
          <p:cNvPr id="17" name="텍스트 개체 틀 2">
            <a:extLst>
              <a:ext uri="{FF2B5EF4-FFF2-40B4-BE49-F238E27FC236}">
                <a16:creationId xmlns:a16="http://schemas.microsoft.com/office/drawing/2014/main" id="{E43D2F47-FAF2-42C2-967D-251DD4B940D7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838200" y="4464810"/>
            <a:ext cx="2330726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8200" y="5120722"/>
            <a:ext cx="2330726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4" name="내용 개체 틀 10">
            <a:extLst>
              <a:ext uri="{FF2B5EF4-FFF2-40B4-BE49-F238E27FC236}">
                <a16:creationId xmlns:a16="http://schemas.microsoft.com/office/drawing/2014/main" id="{11C6EC54-ADFA-4CFF-9E9B-DC7E96C854C2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3805651" y="2370670"/>
            <a:ext cx="1856232" cy="1664208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 rtl="0"/>
            <a:r>
              <a:rPr lang="ko-KR" altLang="en-US" noProof="0"/>
              <a:t>내용을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3562665" y="3788813"/>
            <a:ext cx="2342205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altLang="ko-KR" noProof="0"/>
              <a:t>#</a:t>
            </a:r>
          </a:p>
        </p:txBody>
      </p:sp>
      <p:sp>
        <p:nvSpPr>
          <p:cNvPr id="18" name="텍스트 개체 틀 4">
            <a:extLst>
              <a:ext uri="{FF2B5EF4-FFF2-40B4-BE49-F238E27FC236}">
                <a16:creationId xmlns:a16="http://schemas.microsoft.com/office/drawing/2014/main" id="{3322C250-87FC-4F14-A42C-FFDA120D0D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62665" y="4464810"/>
            <a:ext cx="2342205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3562665" y="5120722"/>
            <a:ext cx="2342205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5" name="내용 개체 틀 10">
            <a:extLst>
              <a:ext uri="{FF2B5EF4-FFF2-40B4-BE49-F238E27FC236}">
                <a16:creationId xmlns:a16="http://schemas.microsoft.com/office/drawing/2014/main" id="{1B6DD41C-FCE2-4AC6-A235-2FF1B905DAAD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6530117" y="2370670"/>
            <a:ext cx="1856232" cy="1664208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 rtl="0"/>
            <a:r>
              <a:rPr lang="ko-KR" altLang="en-US" noProof="0"/>
              <a:t>내용을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1" name="텍스트 개체 틀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298609" y="3788813"/>
            <a:ext cx="2330726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altLang="ko-KR" noProof="0"/>
              <a:t>#</a:t>
            </a:r>
          </a:p>
        </p:txBody>
      </p:sp>
      <p:sp>
        <p:nvSpPr>
          <p:cNvPr id="19" name="텍스트 개체 틀 2">
            <a:extLst>
              <a:ext uri="{FF2B5EF4-FFF2-40B4-BE49-F238E27FC236}">
                <a16:creationId xmlns:a16="http://schemas.microsoft.com/office/drawing/2014/main" id="{D3C675D6-83FA-4036-B516-098EDCAF2506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298609" y="4464810"/>
            <a:ext cx="2330726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2" name="내용 개체 틀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6298609" y="5120722"/>
            <a:ext cx="2330726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6" name="내용 개체 틀 10">
            <a:extLst>
              <a:ext uri="{FF2B5EF4-FFF2-40B4-BE49-F238E27FC236}">
                <a16:creationId xmlns:a16="http://schemas.microsoft.com/office/drawing/2014/main" id="{CEB4C3DB-E51E-4479-90C2-DFE5DB4B2482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9260321" y="2370670"/>
            <a:ext cx="1856232" cy="1664208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 rtl="0"/>
            <a:r>
              <a:rPr lang="ko-KR" altLang="en-US" noProof="0"/>
              <a:t>내용을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4" name="텍스트 개체 틀 2">
            <a:extLst>
              <a:ext uri="{FF2B5EF4-FFF2-40B4-BE49-F238E27FC236}">
                <a16:creationId xmlns:a16="http://schemas.microsoft.com/office/drawing/2014/main" id="{84A1E92D-A5BF-4268-BFF3-1418A1F03589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9023074" y="3788457"/>
            <a:ext cx="2330726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altLang="ko-KR" noProof="0"/>
              <a:t>#</a:t>
            </a:r>
          </a:p>
        </p:txBody>
      </p:sp>
      <p:sp>
        <p:nvSpPr>
          <p:cNvPr id="23" name="텍스트 개체 틀 2">
            <a:extLst>
              <a:ext uri="{FF2B5EF4-FFF2-40B4-BE49-F238E27FC236}">
                <a16:creationId xmlns:a16="http://schemas.microsoft.com/office/drawing/2014/main" id="{B6439AAC-8A96-4015-8A87-ED8DF7027B60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9023074" y="4464454"/>
            <a:ext cx="2330726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cxnSp>
        <p:nvCxnSpPr>
          <p:cNvPr id="16" name="직선 연결선(S) 15">
            <a:extLst>
              <a:ext uri="{FF2B5EF4-FFF2-40B4-BE49-F238E27FC236}">
                <a16:creationId xmlns:a16="http://schemas.microsoft.com/office/drawing/2014/main" id="{463D7850-C2A6-43CE-BBE4-8E81A0A59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238250" cy="1328057"/>
          </a:xfrm>
          <a:prstGeom prst="line">
            <a:avLst/>
          </a:prstGeom>
          <a:ln w="31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(S) 19">
            <a:extLst>
              <a:ext uri="{FF2B5EF4-FFF2-40B4-BE49-F238E27FC236}">
                <a16:creationId xmlns:a16="http://schemas.microsoft.com/office/drawing/2014/main" id="{EBAD3E03-2E3B-440C-9105-6F9D33006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3790950" cy="892177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내용 개체 틀 3">
            <a:extLst>
              <a:ext uri="{FF2B5EF4-FFF2-40B4-BE49-F238E27FC236}">
                <a16:creationId xmlns:a16="http://schemas.microsoft.com/office/drawing/2014/main" id="{492F9083-A886-4EEB-94D6-1FAE6DC33000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9023074" y="5120366"/>
            <a:ext cx="2330726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/>
              <a:t>20XX</a:t>
            </a:r>
            <a:r>
              <a:rPr lang="ko-KR" altLang="en-US"/>
              <a:t>년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/>
              <a:t>설명 자료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smtClean="0"/>
              <a:pPr/>
              <a:t>‹#›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66963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요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5" y="1671639"/>
            <a:ext cx="5111750" cy="1204912"/>
          </a:xfrm>
        </p:spPr>
        <p:txBody>
          <a:bodyPr rtlCol="0" anchor="b">
            <a:normAutofit/>
          </a:bodyPr>
          <a:lstStyle>
            <a:lvl1pPr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클릭하여 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476875" y="3682546"/>
            <a:ext cx="5111750" cy="1525588"/>
          </a:xfrm>
        </p:spPr>
        <p:txBody>
          <a:bodyPr rtlCol="0" anchor="b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cxnSp>
        <p:nvCxnSpPr>
          <p:cNvPr id="23" name="직선 연결선(S) 22">
            <a:extLst>
              <a:ext uri="{FF2B5EF4-FFF2-40B4-BE49-F238E27FC236}">
                <a16:creationId xmlns:a16="http://schemas.microsoft.com/office/drawing/2014/main" id="{D87F08D6-2CA7-4A5A-BE34-07113DCA535D}"/>
              </a:ext>
            </a:extLst>
          </p:cNvPr>
          <p:cNvCxnSpPr>
            <a:cxnSpLocks/>
          </p:cNvCxnSpPr>
          <p:nvPr/>
        </p:nvCxnSpPr>
        <p:spPr>
          <a:xfrm flipH="1" flipV="1">
            <a:off x="0" y="876300"/>
            <a:ext cx="4762500" cy="1628775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(S) 11">
            <a:extLst>
              <a:ext uri="{FF2B5EF4-FFF2-40B4-BE49-F238E27FC236}">
                <a16:creationId xmlns:a16="http://schemas.microsoft.com/office/drawing/2014/main" id="{A768C87F-B9C3-4DFF-8454-F3F52CE4346B}"/>
              </a:ext>
            </a:extLst>
          </p:cNvPr>
          <p:cNvCxnSpPr>
            <a:cxnSpLocks/>
          </p:cNvCxnSpPr>
          <p:nvPr/>
        </p:nvCxnSpPr>
        <p:spPr>
          <a:xfrm flipH="1" flipV="1">
            <a:off x="2638425" y="0"/>
            <a:ext cx="2124076" cy="5186363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날짜 개체 틀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/>
              <a:t>20XX</a:t>
            </a:r>
            <a:r>
              <a:rPr lang="ko-KR" altLang="en-US"/>
              <a:t>년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바닥글 개체 틀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/>
              <a:t>설명 자료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슬라이드 번호 개체 틀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smtClean="0"/>
              <a:pPr/>
              <a:t>‹#›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163167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마무리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rtlCol="0" anchor="b">
            <a:noAutofit/>
          </a:bodyPr>
          <a:lstStyle>
            <a:lvl1pPr algn="l">
              <a:defRPr sz="3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클릭하여 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3238103"/>
            <a:ext cx="4179570" cy="2004161"/>
          </a:xfrm>
        </p:spPr>
        <p:txBody>
          <a:bodyPr rtlCol="0">
            <a:normAutofit/>
          </a:bodyPr>
          <a:lstStyle>
            <a:lvl1pPr marL="0" indent="0" algn="l">
              <a:lnSpc>
                <a:spcPct val="15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 noProof="0"/>
              <a:t>클릭하여 마스터 부제목 스타일 편집</a:t>
            </a:r>
          </a:p>
        </p:txBody>
      </p:sp>
      <p:pic>
        <p:nvPicPr>
          <p:cNvPr id="6" name="그래픽 5">
            <a:extLst>
              <a:ext uri="{FF2B5EF4-FFF2-40B4-BE49-F238E27FC236}">
                <a16:creationId xmlns:a16="http://schemas.microsoft.com/office/drawing/2014/main" id="{ED3361C9-310A-4255-A94E-B77588962D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9" name="날짜 개체 틀 6">
            <a:extLst>
              <a:ext uri="{FF2B5EF4-FFF2-40B4-BE49-F238E27FC236}">
                <a16:creationId xmlns:a16="http://schemas.microsoft.com/office/drawing/2014/main" id="{BF358517-D7B7-40D0-A9D0-B650C808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/>
              <a:t>20XX</a:t>
            </a:r>
            <a:r>
              <a:rPr lang="ko-KR" altLang="en-US"/>
              <a:t>년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바닥글 개체 틀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/>
              <a:t>설명 자료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슬라이드 번호 개체 틀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smtClean="0"/>
              <a:pPr/>
              <a:t>‹#›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93551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안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래픽 7">
            <a:extLst>
              <a:ext uri="{FF2B5EF4-FFF2-40B4-BE49-F238E27FC236}">
                <a16:creationId xmlns:a16="http://schemas.microsoft.com/office/drawing/2014/main" id="{D514C6BF-376E-43E8-881D-2E76742699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5488815" y="0"/>
            <a:ext cx="6703185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499" y="1020445"/>
            <a:ext cx="3171825" cy="1325563"/>
          </a:xfrm>
        </p:spPr>
        <p:txBody>
          <a:bodyPr rtlCol="0" anchor="b">
            <a:normAutofit/>
          </a:bodyPr>
          <a:lstStyle>
            <a:lvl1pPr>
              <a:defRPr sz="28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클릭하여 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33499" y="2924175"/>
            <a:ext cx="3171825" cy="2519363"/>
          </a:xfrm>
        </p:spPr>
        <p:txBody>
          <a:bodyPr rtlCol="0">
            <a:normAutofit/>
          </a:bodyPr>
          <a:lstStyle>
            <a:lvl1pPr marL="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9144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3716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18288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39F5093-3C53-4152-B8FE-0522E0795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설명 자료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312703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시간 표시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그래픽 10">
            <a:extLst>
              <a:ext uri="{FF2B5EF4-FFF2-40B4-BE49-F238E27FC236}">
                <a16:creationId xmlns:a16="http://schemas.microsoft.com/office/drawing/2014/main" id="{9D2AF524-D4B4-4A3A-9CE4-EDAFE1D5A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13884" y="0"/>
            <a:ext cx="10078116" cy="6858000"/>
          </a:xfrm>
          <a:custGeom>
            <a:avLst/>
            <a:gdLst>
              <a:gd name="connsiteX0" fmla="*/ 3793236 w 10078116"/>
              <a:gd name="connsiteY0" fmla="*/ 6858000 h 6858000"/>
              <a:gd name="connsiteX1" fmla="*/ 0 w 10078116"/>
              <a:gd name="connsiteY1" fmla="*/ 0 h 6858000"/>
              <a:gd name="connsiteX2" fmla="*/ 10078116 w 10078116"/>
              <a:gd name="connsiteY2" fmla="*/ 0 h 6858000"/>
              <a:gd name="connsiteX3" fmla="*/ 10078116 w 100781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78116" h="6858000">
                <a:moveTo>
                  <a:pt x="3793236" y="6858000"/>
                </a:moveTo>
                <a:lnTo>
                  <a:pt x="0" y="0"/>
                </a:lnTo>
                <a:lnTo>
                  <a:pt x="10078116" y="0"/>
                </a:lnTo>
                <a:lnTo>
                  <a:pt x="10078116" y="685800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E3987A5-99A6-4B33-BAAF-531596353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09419"/>
            <a:ext cx="4082142" cy="585788"/>
          </a:xfrm>
        </p:spPr>
        <p:txBody>
          <a:bodyPr rtlCol="0">
            <a:normAutofit/>
          </a:bodyPr>
          <a:lstStyle>
            <a:lvl1pPr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제목을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id="{3BABF6CA-407C-4BF0-8234-1321A676E75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8318" y="1481138"/>
            <a:ext cx="2141764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1600" cap="all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7" name="텍스트 개체 틀 15">
            <a:extLst>
              <a:ext uri="{FF2B5EF4-FFF2-40B4-BE49-F238E27FC236}">
                <a16:creationId xmlns:a16="http://schemas.microsoft.com/office/drawing/2014/main" id="{76D8129B-5B68-421C-968C-3663C86EFC7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4375" y="2557463"/>
            <a:ext cx="2141764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1600" cap="all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8" name="텍스트 개체 틀 15">
            <a:extLst>
              <a:ext uri="{FF2B5EF4-FFF2-40B4-BE49-F238E27FC236}">
                <a16:creationId xmlns:a16="http://schemas.microsoft.com/office/drawing/2014/main" id="{6C741DCA-8EBD-44F5-9D38-E938A628ADC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20800" y="3633788"/>
            <a:ext cx="2141764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1600" cap="all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9" name="텍스트 개체 틀 15">
            <a:extLst>
              <a:ext uri="{FF2B5EF4-FFF2-40B4-BE49-F238E27FC236}">
                <a16:creationId xmlns:a16="http://schemas.microsoft.com/office/drawing/2014/main" id="{5C43C6B1-A1BD-4A90-8B4B-F361C1BEDD2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905000" y="4710114"/>
            <a:ext cx="2141764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1600" cap="all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4" name="텍스트 개체 틀 15">
            <a:extLst>
              <a:ext uri="{FF2B5EF4-FFF2-40B4-BE49-F238E27FC236}">
                <a16:creationId xmlns:a16="http://schemas.microsoft.com/office/drawing/2014/main" id="{0C66E1BD-33F0-4B94-BF94-CD4698F85C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1535" y="1594478"/>
            <a:ext cx="5539095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5" name="텍스트 개체 틀 15">
            <a:extLst>
              <a:ext uri="{FF2B5EF4-FFF2-40B4-BE49-F238E27FC236}">
                <a16:creationId xmlns:a16="http://schemas.microsoft.com/office/drawing/2014/main" id="{2D4661B1-6559-407A-9AEC-A46A0570AE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86028" y="2682564"/>
            <a:ext cx="5539095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6" name="텍스트 개체 틀 15">
            <a:extLst>
              <a:ext uri="{FF2B5EF4-FFF2-40B4-BE49-F238E27FC236}">
                <a16:creationId xmlns:a16="http://schemas.microsoft.com/office/drawing/2014/main" id="{DCC983F7-6A25-42C0-811C-EA32138C5B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76937" y="3755394"/>
            <a:ext cx="5539095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7" name="텍스트 개체 틀 15">
            <a:extLst>
              <a:ext uri="{FF2B5EF4-FFF2-40B4-BE49-F238E27FC236}">
                <a16:creationId xmlns:a16="http://schemas.microsoft.com/office/drawing/2014/main" id="{E83DA0EB-27DD-416A-8DA5-4AFDC8587E5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5279" y="4824430"/>
            <a:ext cx="5539095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cxnSp>
        <p:nvCxnSpPr>
          <p:cNvPr id="3" name="직선 연결선(S) 2">
            <a:extLst>
              <a:ext uri="{FF2B5EF4-FFF2-40B4-BE49-F238E27FC236}">
                <a16:creationId xmlns:a16="http://schemas.microsoft.com/office/drawing/2014/main" id="{D3795F91-C721-4363-956D-756673AE7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53515" y="5023933"/>
            <a:ext cx="1513211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" name="직선 연결선(S) 3">
            <a:extLst>
              <a:ext uri="{FF2B5EF4-FFF2-40B4-BE49-F238E27FC236}">
                <a16:creationId xmlns:a16="http://schemas.microsoft.com/office/drawing/2014/main" id="{8AC14461-E27D-413D-B31A-47B74646A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759917" y="3948451"/>
            <a:ext cx="1513211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직선 연결선(S) 7">
            <a:extLst>
              <a:ext uri="{FF2B5EF4-FFF2-40B4-BE49-F238E27FC236}">
                <a16:creationId xmlns:a16="http://schemas.microsoft.com/office/drawing/2014/main" id="{4D6AEA4C-7710-4829-BA87-8DD77F159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173453" y="2872686"/>
            <a:ext cx="1513211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직선 연결선(S) 8">
            <a:extLst>
              <a:ext uri="{FF2B5EF4-FFF2-40B4-BE49-F238E27FC236}">
                <a16:creationId xmlns:a16="http://schemas.microsoft.com/office/drawing/2014/main" id="{E9BD473E-6203-491C-87AC-54AC0AB23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586263" y="1796083"/>
            <a:ext cx="1513211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74DC36F-5D3E-439D-80B5-32633FC34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solidFill>
                  <a:srgbClr val="898989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C710A8A-CEC9-4787-A745-C28DD965F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155823" y="6356350"/>
            <a:ext cx="1808712" cy="365125"/>
          </a:xfrm>
        </p:spPr>
        <p:txBody>
          <a:bodyPr rtlCol="0"/>
          <a:lstStyle>
            <a:lvl1pPr algn="l"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설명 자료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162BD04-8F01-472A-9456-4702A221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528123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용 3열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제목 1">
            <a:extLst>
              <a:ext uri="{FF2B5EF4-FFF2-40B4-BE49-F238E27FC236}">
                <a16:creationId xmlns:a16="http://schemas.microsoft.com/office/drawing/2014/main" id="{42ACEF30-0520-40B3-A1F1-F3D2530563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마스터 제목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5" name="텍스트 개체 틀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85900" y="2563123"/>
            <a:ext cx="4031945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lvl="0" rtl="0"/>
            <a:r>
              <a:rPr lang="ko-KR" altLang="en-US" noProof="0"/>
              <a:t>부제목을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7" name="텍스트 개체 틀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85664" y="3070348"/>
            <a:ext cx="4031030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1" name="텍스트 개체 틀 15">
            <a:extLst>
              <a:ext uri="{FF2B5EF4-FFF2-40B4-BE49-F238E27FC236}">
                <a16:creationId xmlns:a16="http://schemas.microsoft.com/office/drawing/2014/main" id="{87DD41A9-B6B3-48D9-A3A6-831B39C9158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73004" y="2563123"/>
            <a:ext cx="4031945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ko-KR" altLang="en-US" noProof="0"/>
              <a:t>부제목을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2" name="텍스트 개체 틀 18">
            <a:extLst>
              <a:ext uri="{FF2B5EF4-FFF2-40B4-BE49-F238E27FC236}">
                <a16:creationId xmlns:a16="http://schemas.microsoft.com/office/drawing/2014/main" id="{FB791E68-EDF5-4CC2-8774-A27AEF1D25E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73143" y="3070348"/>
            <a:ext cx="4031030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3" name="텍스트 개체 틀 15">
            <a:extLst>
              <a:ext uri="{FF2B5EF4-FFF2-40B4-BE49-F238E27FC236}">
                <a16:creationId xmlns:a16="http://schemas.microsoft.com/office/drawing/2014/main" id="{AA224F82-7E0C-4EBF-97D3-132481DBCDA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85899" y="4319431"/>
            <a:ext cx="4031945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ko-KR" altLang="en-US" noProof="0"/>
              <a:t>부제목을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4" name="텍스트 개체 틀 18">
            <a:extLst>
              <a:ext uri="{FF2B5EF4-FFF2-40B4-BE49-F238E27FC236}">
                <a16:creationId xmlns:a16="http://schemas.microsoft.com/office/drawing/2014/main" id="{699D24C6-4AFB-4222-8E0C-4D11CD9C0FF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86412" y="4826656"/>
            <a:ext cx="4031030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2" name="텍스트 개체 틀 15">
            <a:extLst>
              <a:ext uri="{FF2B5EF4-FFF2-40B4-BE49-F238E27FC236}">
                <a16:creationId xmlns:a16="http://schemas.microsoft.com/office/drawing/2014/main" id="{3B05E19C-DF33-4515-AC52-F95850810EC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72630" y="4319431"/>
            <a:ext cx="4031945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ko-KR" altLang="en-US" noProof="0"/>
              <a:t>부제목을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3" name="텍스트 개체 틀 18">
            <a:extLst>
              <a:ext uri="{FF2B5EF4-FFF2-40B4-BE49-F238E27FC236}">
                <a16:creationId xmlns:a16="http://schemas.microsoft.com/office/drawing/2014/main" id="{C0EBC62D-442C-45D3-B66B-C6578FBB337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673143" y="4826656"/>
            <a:ext cx="4031030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설명 자료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" name="직선 연결선(S) 1">
            <a:extLst>
              <a:ext uri="{FF2B5EF4-FFF2-40B4-BE49-F238E27FC236}">
                <a16:creationId xmlns:a16="http://schemas.microsoft.com/office/drawing/2014/main" id="{9298DCF7-7DC1-4618-8133-F63847B0A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688388" y="0"/>
            <a:ext cx="3503612" cy="23529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(S) 5">
            <a:extLst>
              <a:ext uri="{FF2B5EF4-FFF2-40B4-BE49-F238E27FC236}">
                <a16:creationId xmlns:a16="http://schemas.microsoft.com/office/drawing/2014/main" id="{653A6567-233D-4A3B-B52B-DE7E5E35A1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720943" y="0"/>
            <a:ext cx="2471057" cy="2699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래픽 6">
            <a:extLst>
              <a:ext uri="{FF2B5EF4-FFF2-40B4-BE49-F238E27FC236}">
                <a16:creationId xmlns:a16="http://schemas.microsoft.com/office/drawing/2014/main" id="{64D564EB-CA78-42C6-AD76-3C4E7B3AEA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73953"/>
            <a:ext cx="2057400" cy="1647825"/>
          </a:xfrm>
          <a:prstGeom prst="rect">
            <a:avLst/>
          </a:prstGeom>
        </p:spPr>
      </p:pic>
      <p:pic>
        <p:nvPicPr>
          <p:cNvPr id="8" name="그래픽 7">
            <a:extLst>
              <a:ext uri="{FF2B5EF4-FFF2-40B4-BE49-F238E27FC236}">
                <a16:creationId xmlns:a16="http://schemas.microsoft.com/office/drawing/2014/main" id="{1CFFBB3A-BDCF-4878-8D04-E8BB9A050E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49000" y="5180889"/>
            <a:ext cx="11430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487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용 2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제목 1">
            <a:extLst>
              <a:ext uri="{FF2B5EF4-FFF2-40B4-BE49-F238E27FC236}">
                <a16:creationId xmlns:a16="http://schemas.microsoft.com/office/drawing/2014/main" id="{42ACEF30-0520-40B3-A1F1-F3D2530563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08760" y="4156405"/>
            <a:ext cx="3139440" cy="1325563"/>
          </a:xfrm>
        </p:spPr>
        <p:txBody>
          <a:bodyPr rtlCol="0" anchor="b">
            <a:normAutofit/>
          </a:bodyPr>
          <a:lstStyle>
            <a:lvl1pPr algn="l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마스터 제목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5" name="텍스트 개체 틀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1530635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lvl="0" rtl="0"/>
            <a:r>
              <a:rPr lang="ko-KR" altLang="en-US" noProof="0"/>
              <a:t>부제목을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7" name="텍스트 개체 틀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1860060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id="{07D6A00C-D56B-4E8B-B992-7DA51D3C726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2630431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lvl="0" rtl="0"/>
            <a:r>
              <a:rPr lang="ko-KR" altLang="en-US" noProof="0"/>
              <a:t>부제목을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8" name="텍스트 개체 틀 18">
            <a:extLst>
              <a:ext uri="{FF2B5EF4-FFF2-40B4-BE49-F238E27FC236}">
                <a16:creationId xmlns:a16="http://schemas.microsoft.com/office/drawing/2014/main" id="{DA90DA32-7E6A-4713-BDC9-73910E2A0E6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2959856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9" name="텍스트 개체 틀 15">
            <a:extLst>
              <a:ext uri="{FF2B5EF4-FFF2-40B4-BE49-F238E27FC236}">
                <a16:creationId xmlns:a16="http://schemas.microsoft.com/office/drawing/2014/main" id="{D7E57261-C874-4DFD-AF7D-F9EC50B3BFD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3730227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lvl="0" rtl="0"/>
            <a:r>
              <a:rPr lang="ko-KR" altLang="en-US" noProof="0"/>
              <a:t>부제목을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0" name="텍스트 개체 틀 18">
            <a:extLst>
              <a:ext uri="{FF2B5EF4-FFF2-40B4-BE49-F238E27FC236}">
                <a16:creationId xmlns:a16="http://schemas.microsoft.com/office/drawing/2014/main" id="{843F77CE-098F-4777-8C30-5CEE7954D14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059652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3" name="텍스트 개체 틀 15">
            <a:extLst>
              <a:ext uri="{FF2B5EF4-FFF2-40B4-BE49-F238E27FC236}">
                <a16:creationId xmlns:a16="http://schemas.microsoft.com/office/drawing/2014/main" id="{4CAE269A-B6AB-42A6-9575-6057FA25A29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20106" y="4830024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lvl="0" rtl="0"/>
            <a:r>
              <a:rPr lang="ko-KR" altLang="en-US" noProof="0"/>
              <a:t>부제목을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4" name="텍스트 개체 틀 18">
            <a:extLst>
              <a:ext uri="{FF2B5EF4-FFF2-40B4-BE49-F238E27FC236}">
                <a16:creationId xmlns:a16="http://schemas.microsoft.com/office/drawing/2014/main" id="{46866A49-A3A8-4869-961C-EB41F6BC784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19680" y="5159449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947516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/>
              <a:t>20XX</a:t>
            </a:r>
            <a:r>
              <a:rPr lang="ko-KR" altLang="en-US"/>
              <a:t>년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161955" y="6356350"/>
            <a:ext cx="3243942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/>
              <a:t>설명 자료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smtClean="0"/>
              <a:pPr/>
              <a:t>‹#›</a:t>
            </a:fld>
            <a:endParaRPr lang="ko-KR" altLang="en-US"/>
          </a:p>
        </p:txBody>
      </p:sp>
      <p:pic>
        <p:nvPicPr>
          <p:cNvPr id="2" name="그래픽 1">
            <a:extLst>
              <a:ext uri="{FF2B5EF4-FFF2-40B4-BE49-F238E27FC236}">
                <a16:creationId xmlns:a16="http://schemas.microsoft.com/office/drawing/2014/main" id="{6D8D9106-8780-461D-9091-E074B0A3C9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-4696" y="-1"/>
            <a:ext cx="4896735" cy="4385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9504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소개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075" y="1671639"/>
            <a:ext cx="5111750" cy="1204912"/>
          </a:xfrm>
        </p:spPr>
        <p:txBody>
          <a:bodyPr rtlCol="0" anchor="b">
            <a:normAutofit/>
          </a:bodyPr>
          <a:lstStyle>
            <a:lvl1pPr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클릭하여 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62075" y="3660774"/>
            <a:ext cx="5111750" cy="1525588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cxnSp>
        <p:nvCxnSpPr>
          <p:cNvPr id="14" name="직선 연결선(S) 13">
            <a:extLst>
              <a:ext uri="{FF2B5EF4-FFF2-40B4-BE49-F238E27FC236}">
                <a16:creationId xmlns:a16="http://schemas.microsoft.com/office/drawing/2014/main" id="{49FBD260-5143-4B12-B9F8-33E48D548909}"/>
              </a:ext>
            </a:extLst>
          </p:cNvPr>
          <p:cNvCxnSpPr/>
          <p:nvPr/>
        </p:nvCxnSpPr>
        <p:spPr>
          <a:xfrm>
            <a:off x="9096375" y="1497012"/>
            <a:ext cx="3095625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(S) 22">
            <a:extLst>
              <a:ext uri="{FF2B5EF4-FFF2-40B4-BE49-F238E27FC236}">
                <a16:creationId xmlns:a16="http://schemas.microsoft.com/office/drawing/2014/main" id="{D87F08D6-2CA7-4A5A-BE34-07113DCA535D}"/>
              </a:ext>
            </a:extLst>
          </p:cNvPr>
          <p:cNvCxnSpPr/>
          <p:nvPr/>
        </p:nvCxnSpPr>
        <p:spPr>
          <a:xfrm flipH="1">
            <a:off x="6953250" y="-25401"/>
            <a:ext cx="3790950" cy="6902451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날짜 개체 틀 6">
            <a:extLst>
              <a:ext uri="{FF2B5EF4-FFF2-40B4-BE49-F238E27FC236}">
                <a16:creationId xmlns:a16="http://schemas.microsoft.com/office/drawing/2014/main" id="{70146B66-4F07-44BE-8AAB-48EA5170DA8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바닥글 개체 틀 7">
            <a:extLst>
              <a:ext uri="{FF2B5EF4-FFF2-40B4-BE49-F238E27FC236}">
                <a16:creationId xmlns:a16="http://schemas.microsoft.com/office/drawing/2014/main" id="{3A927BE5-2F4C-4EBD-9093-C4ED6E3025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24463" y="6356350"/>
            <a:ext cx="1743075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설명 자료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슬라이드 번호 개체 틀 8">
            <a:extLst>
              <a:ext uri="{FF2B5EF4-FFF2-40B4-BE49-F238E27FC236}">
                <a16:creationId xmlns:a16="http://schemas.microsoft.com/office/drawing/2014/main" id="{C4C1336B-CF5E-42FF-80E8-7D33A2D64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93278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나누기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2571235"/>
            <a:ext cx="4179570" cy="1715531"/>
          </a:xfrm>
        </p:spPr>
        <p:txBody>
          <a:bodyPr rtlCol="0" anchor="ctr">
            <a:noAutofit/>
          </a:bodyPr>
          <a:lstStyle>
            <a:lvl1pPr algn="l">
              <a:defRPr sz="36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스타일을 편집하려면 클릭하세요</a:t>
            </a:r>
            <a:r>
              <a:rPr lang="en-US" altLang="ko-KR" noProof="0"/>
              <a:t>.</a:t>
            </a:r>
          </a:p>
        </p:txBody>
      </p:sp>
      <p:pic>
        <p:nvPicPr>
          <p:cNvPr id="5" name="그래픽 4">
            <a:extLst>
              <a:ext uri="{FF2B5EF4-FFF2-40B4-BE49-F238E27FC236}">
                <a16:creationId xmlns:a16="http://schemas.microsoft.com/office/drawing/2014/main" id="{F05D2CCB-CCFC-4A8A-ADA9-C1E4D13B96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6688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래픽 6">
            <a:extLst>
              <a:ext uri="{FF2B5EF4-FFF2-40B4-BE49-F238E27FC236}">
                <a16:creationId xmlns:a16="http://schemas.microsoft.com/office/drawing/2014/main" id="{AEE644D4-F9A4-4237-BD5C-4B97ABA933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558165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C2FF67A8-55FA-435D-A18C-96D63D22B5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20169" y="1152771"/>
            <a:ext cx="5431971" cy="846301"/>
          </a:xfrm>
        </p:spPr>
        <p:txBody>
          <a:bodyPr rtlCol="0" anchor="t">
            <a:normAutofit/>
          </a:bodyPr>
          <a:lstStyle>
            <a:lvl1pPr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클릭하여 마스터 제목 스타일 편집</a:t>
            </a:r>
          </a:p>
        </p:txBody>
      </p:sp>
      <p:cxnSp>
        <p:nvCxnSpPr>
          <p:cNvPr id="9" name="직선 연결선(S) 8">
            <a:extLst>
              <a:ext uri="{FF2B5EF4-FFF2-40B4-BE49-F238E27FC236}">
                <a16:creationId xmlns:a16="http://schemas.microsoft.com/office/drawing/2014/main" id="{BDAC7E4E-FE06-4E90-8107-6B543E5515ED}"/>
              </a:ext>
            </a:extLst>
          </p:cNvPr>
          <p:cNvCxnSpPr/>
          <p:nvPr/>
        </p:nvCxnSpPr>
        <p:spPr>
          <a:xfrm flipV="1">
            <a:off x="2209800" y="0"/>
            <a:ext cx="2438400" cy="68580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텍스트 개체 틀 15">
            <a:extLst>
              <a:ext uri="{FF2B5EF4-FFF2-40B4-BE49-F238E27FC236}">
                <a16:creationId xmlns:a16="http://schemas.microsoft.com/office/drawing/2014/main" id="{3864668D-D640-4ABF-BB9A-D60176660F0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2469515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lvl="0" rtl="0"/>
            <a:r>
              <a:rPr lang="ko-KR" altLang="en-US" noProof="0"/>
              <a:t>부제목을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2" name="텍스트 개체 틀 18">
            <a:extLst>
              <a:ext uri="{FF2B5EF4-FFF2-40B4-BE49-F238E27FC236}">
                <a16:creationId xmlns:a16="http://schemas.microsoft.com/office/drawing/2014/main" id="{2E289D5A-B06B-43D4-A3CA-3B06C4D49F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2798940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3" name="텍스트 개체 틀 15">
            <a:extLst>
              <a:ext uri="{FF2B5EF4-FFF2-40B4-BE49-F238E27FC236}">
                <a16:creationId xmlns:a16="http://schemas.microsoft.com/office/drawing/2014/main" id="{1DCC2995-DE17-436D-82AE-6E107865CB7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3569311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lvl="0" rtl="0"/>
            <a:r>
              <a:rPr lang="ko-KR" altLang="en-US" noProof="0"/>
              <a:t>부제목을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4" name="텍스트 개체 틀 18">
            <a:extLst>
              <a:ext uri="{FF2B5EF4-FFF2-40B4-BE49-F238E27FC236}">
                <a16:creationId xmlns:a16="http://schemas.microsoft.com/office/drawing/2014/main" id="{C7E70A65-1FB1-4F42-854B-8213ED73F79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3898736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5" name="텍스트 개체 틀 15">
            <a:extLst>
              <a:ext uri="{FF2B5EF4-FFF2-40B4-BE49-F238E27FC236}">
                <a16:creationId xmlns:a16="http://schemas.microsoft.com/office/drawing/2014/main" id="{45657994-DC61-4DEB-BB2B-65DFCA997AF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4669107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lvl="0" rtl="0"/>
            <a:r>
              <a:rPr lang="ko-KR" altLang="en-US" noProof="0"/>
              <a:t>부제목을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6" name="텍스트 개체 틀 18">
            <a:extLst>
              <a:ext uri="{FF2B5EF4-FFF2-40B4-BE49-F238E27FC236}">
                <a16:creationId xmlns:a16="http://schemas.microsoft.com/office/drawing/2014/main" id="{18397EE2-60CD-47FD-AF8F-83A5324D9D1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998532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7" name="날짜 개체 틀 2">
            <a:extLst>
              <a:ext uri="{FF2B5EF4-FFF2-40B4-BE49-F238E27FC236}">
                <a16:creationId xmlns:a16="http://schemas.microsoft.com/office/drawing/2014/main" id="{1E25EFF1-65C7-4F93-8740-46885C6BEA57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947516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바닥글 개체 틀 3">
            <a:extLst>
              <a:ext uri="{FF2B5EF4-FFF2-40B4-BE49-F238E27FC236}">
                <a16:creationId xmlns:a16="http://schemas.microsoft.com/office/drawing/2014/main" id="{C16D80BF-B599-4FC0-ABD5-98777872FE5F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161955" y="6356350"/>
            <a:ext cx="3243942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설명 자료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슬라이드 번호 개체 틀 4">
            <a:extLst>
              <a:ext uri="{FF2B5EF4-FFF2-40B4-BE49-F238E27FC236}">
                <a16:creationId xmlns:a16="http://schemas.microsoft.com/office/drawing/2014/main" id="{F64421B1-FF90-4939-90BD-8206DE5036D0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47987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내용 3개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클릭하여 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43104" y="2776936"/>
            <a:ext cx="2882475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텍스트를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243104" y="3834606"/>
            <a:ext cx="2882475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47665" y="2776936"/>
            <a:ext cx="2896671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ko-KR" altLang="en-US" noProof="0"/>
              <a:t>마스터 텍스트를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647665" y="3834606"/>
            <a:ext cx="2896671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21" name="텍스트 개체 틀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066421" y="2776936"/>
            <a:ext cx="2882475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텍스트를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2" name="내용 개체 틀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8066421" y="3834606"/>
            <a:ext cx="2882475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설명 자료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6" name="직선 연결선(S) 15">
            <a:extLst>
              <a:ext uri="{FF2B5EF4-FFF2-40B4-BE49-F238E27FC236}">
                <a16:creationId xmlns:a16="http://schemas.microsoft.com/office/drawing/2014/main" id="{463D7850-C2A6-43CE-BBE4-8E81A0A59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238250" cy="3105150"/>
          </a:xfrm>
          <a:prstGeom prst="line">
            <a:avLst/>
          </a:prstGeom>
          <a:ln w="31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(S) 19">
            <a:extLst>
              <a:ext uri="{FF2B5EF4-FFF2-40B4-BE49-F238E27FC236}">
                <a16:creationId xmlns:a16="http://schemas.microsoft.com/office/drawing/2014/main" id="{EBAD3E03-2E3B-440C-9105-6F9D33006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2238376" cy="24765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31895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설명 자료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28452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70" r:id="rId3"/>
    <p:sldLayoutId id="2147483688" r:id="rId4"/>
    <p:sldLayoutId id="2147483694" r:id="rId5"/>
    <p:sldLayoutId id="2147483697" r:id="rId6"/>
    <p:sldLayoutId id="2147483673" r:id="rId7"/>
    <p:sldLayoutId id="2147483676" r:id="rId8"/>
    <p:sldLayoutId id="2147483672" r:id="rId9"/>
    <p:sldLayoutId id="2147483699" r:id="rId10"/>
    <p:sldLayoutId id="2147483671" r:id="rId11"/>
    <p:sldLayoutId id="2147483700" r:id="rId12"/>
    <p:sldLayoutId id="2147483692" r:id="rId13"/>
    <p:sldLayoutId id="2147483681" r:id="rId14"/>
    <p:sldLayoutId id="2147483674" r:id="rId15"/>
    <p:sldLayoutId id="2147483675" r:id="rId16"/>
    <p:sldLayoutId id="2147483696" r:id="rId17"/>
    <p:sldLayoutId id="2147483677" r:id="rId18"/>
    <p:sldLayoutId id="2147483678" r:id="rId19"/>
  </p:sldLayoutIdLst>
  <p:hf hdr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>
              <a:lumMod val="75000"/>
              <a:lumOff val="25000"/>
            </a:schemeClr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75000"/>
              <a:lumOff val="25000"/>
            </a:schemeClr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dw3232.tistory.com/31" TargetMode="External"/><Relationship Id="rId2" Type="http://schemas.openxmlformats.org/officeDocument/2006/relationships/hyperlink" Target="https://blog.naver.com/bdgom73/222669980351" TargetMode="Externa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lifere.tistory.com/entry/HTML-canvas-%ED%83%9C%EA%B7%B8-Javascript%EB%A1%9C-%EC%A0%9C%EC%96%B4%ED%95%98%EA%B8%B0-%EA%B2%8C%EC%9E%84-%EB%A7%8C%EB%93%A4%EA%B8%B0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16040" y="4434840"/>
            <a:ext cx="4941771" cy="1122202"/>
          </a:xfrm>
        </p:spPr>
        <p:txBody>
          <a:bodyPr rtlCol="0"/>
          <a:lstStyle/>
          <a:p>
            <a:pPr rtl="0"/>
            <a:r>
              <a:rPr lang="en-US" altLang="ko-KR" dirty="0"/>
              <a:t>Canvas </a:t>
            </a:r>
            <a:r>
              <a:rPr lang="ko-KR" altLang="en-US" dirty="0"/>
              <a:t>게임 만들기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901B20D-4C28-4DA3-ABBD-718C22A5E5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396660"/>
          </a:xfrm>
        </p:spPr>
        <p:txBody>
          <a:bodyPr rtlCol="0"/>
          <a:lstStyle/>
          <a:p>
            <a:pPr rtl="0"/>
            <a:r>
              <a:rPr lang="ko-KR" altLang="en-US" dirty="0"/>
              <a:t>소프트웨어학과 </a:t>
            </a:r>
            <a:r>
              <a:rPr lang="en-US" altLang="ko-KR" dirty="0"/>
              <a:t>2020975032 </a:t>
            </a:r>
            <a:r>
              <a:rPr lang="ko-KR" altLang="en-US" dirty="0"/>
              <a:t>안지현</a:t>
            </a:r>
          </a:p>
        </p:txBody>
      </p:sp>
    </p:spTree>
    <p:extLst>
      <p:ext uri="{BB962C8B-B14F-4D97-AF65-F5344CB8AC3E}">
        <p14:creationId xmlns:p14="http://schemas.microsoft.com/office/powerpoint/2010/main" val="16424253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6C4784-D3D3-0889-756B-5F3E2397F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263916"/>
            <a:ext cx="8421688" cy="998827"/>
          </a:xfrm>
        </p:spPr>
        <p:txBody>
          <a:bodyPr/>
          <a:lstStyle/>
          <a:p>
            <a:r>
              <a:rPr lang="en-US" altLang="ko-KR" dirty="0"/>
              <a:t>3_1. </a:t>
            </a:r>
            <a:r>
              <a:rPr lang="ko-KR" altLang="en-US" sz="2800" dirty="0"/>
              <a:t>몬스터가 위에서 아래로 떨어짐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65428EE-8447-DEDC-D971-8EEC497A6B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5310"/>
          <a:stretch/>
        </p:blipFill>
        <p:spPr>
          <a:xfrm>
            <a:off x="176493" y="1110343"/>
            <a:ext cx="6592100" cy="318296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AC20ABB-631C-A8E7-07AE-83CE2A4A64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2365" y="1811909"/>
            <a:ext cx="6943142" cy="3638207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C0ACA41-2B69-C8BE-F09E-A55FD954A9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017" y="5139730"/>
            <a:ext cx="5607082" cy="1624192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1736293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6C4784-D3D3-0889-756B-5F3E2397F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146923"/>
            <a:ext cx="8421688" cy="998827"/>
          </a:xfrm>
        </p:spPr>
        <p:txBody>
          <a:bodyPr/>
          <a:lstStyle/>
          <a:p>
            <a:r>
              <a:rPr lang="en-US" altLang="ko-KR" dirty="0"/>
              <a:t>3_2. </a:t>
            </a:r>
            <a:r>
              <a:rPr lang="ko-KR" altLang="en-US" sz="2800" dirty="0"/>
              <a:t>우주선에서 총이 나오도록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9C9F48C-2A9D-2F68-EA0F-1A03519476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2610" y="1058664"/>
            <a:ext cx="6846780" cy="5886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8897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6C4784-D3D3-0889-756B-5F3E2397F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351002"/>
            <a:ext cx="8421688" cy="998827"/>
          </a:xfrm>
        </p:spPr>
        <p:txBody>
          <a:bodyPr/>
          <a:lstStyle/>
          <a:p>
            <a:r>
              <a:rPr lang="en-US" altLang="ko-KR" dirty="0"/>
              <a:t>3_3. </a:t>
            </a:r>
            <a:r>
              <a:rPr lang="ko-KR" altLang="en-US" sz="2800" dirty="0"/>
              <a:t>총으로 몬스터를 맞추면 </a:t>
            </a:r>
            <a:r>
              <a:rPr lang="en-US" altLang="ko-KR" sz="2800" dirty="0"/>
              <a:t>+1</a:t>
            </a:r>
            <a:r>
              <a:rPr lang="ko-KR" altLang="en-US" sz="2800" dirty="0"/>
              <a:t>점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FB15743-5307-455E-7749-8B6BCBEF0B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0172" y="1349829"/>
            <a:ext cx="6871655" cy="4637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7060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6C4784-D3D3-0889-756B-5F3E2397F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351002"/>
            <a:ext cx="8421688" cy="998827"/>
          </a:xfrm>
        </p:spPr>
        <p:txBody>
          <a:bodyPr/>
          <a:lstStyle/>
          <a:p>
            <a:r>
              <a:rPr lang="en-US" altLang="ko-KR" dirty="0"/>
              <a:t>3_4. </a:t>
            </a:r>
            <a:r>
              <a:rPr lang="ko-KR" altLang="en-US" sz="2800" dirty="0"/>
              <a:t>몬스터가 바닥에 닿으면 게임이 종료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E1C0C36-2AE1-3661-F868-2B329824F0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9950" y="1349829"/>
            <a:ext cx="6592100" cy="4920342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5914814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6C4784-D3D3-0889-756B-5F3E2397F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6363" y="470745"/>
            <a:ext cx="9599273" cy="998827"/>
          </a:xfrm>
        </p:spPr>
        <p:txBody>
          <a:bodyPr/>
          <a:lstStyle/>
          <a:p>
            <a:r>
              <a:rPr lang="en-US" altLang="ko-KR" sz="2800" dirty="0"/>
              <a:t>4. </a:t>
            </a:r>
            <a:r>
              <a:rPr lang="ko-KR" altLang="en-US" sz="2800" dirty="0"/>
              <a:t>몬스터를 </a:t>
            </a:r>
            <a:r>
              <a:rPr lang="ko-KR" altLang="en-US" sz="2800" dirty="0" err="1"/>
              <a:t>맞췄을때</a:t>
            </a:r>
            <a:r>
              <a:rPr lang="en-US" altLang="ko-KR" sz="2800" dirty="0"/>
              <a:t>, </a:t>
            </a:r>
            <a:r>
              <a:rPr lang="ko-KR" altLang="en-US" sz="2800" dirty="0"/>
              <a:t>게임이 </a:t>
            </a:r>
            <a:r>
              <a:rPr lang="ko-KR" altLang="en-US" sz="2800" dirty="0" err="1"/>
              <a:t>종료되었을때의</a:t>
            </a:r>
            <a:r>
              <a:rPr lang="ko-KR" altLang="en-US" sz="2800" dirty="0"/>
              <a:t> </a:t>
            </a:r>
            <a:br>
              <a:rPr lang="en-US" altLang="ko-KR" sz="2800" dirty="0"/>
            </a:br>
            <a:r>
              <a:rPr lang="ko-KR" altLang="en-US" sz="2800" dirty="0"/>
              <a:t>효과음 설정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C8E3A67-C618-D270-C7FB-2982324174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626" y="1682308"/>
            <a:ext cx="7405007" cy="265871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1A12DEE-F465-06B3-3C22-E0E8F74779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3229" y="3484564"/>
            <a:ext cx="5594293" cy="3066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4041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6C4784-D3D3-0889-756B-5F3E2397F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122402"/>
            <a:ext cx="8421688" cy="998827"/>
          </a:xfrm>
        </p:spPr>
        <p:txBody>
          <a:bodyPr/>
          <a:lstStyle/>
          <a:p>
            <a:r>
              <a:rPr lang="en-US" altLang="ko-KR" dirty="0"/>
              <a:t>Shooting game </a:t>
            </a:r>
            <a:r>
              <a:rPr lang="ko-KR" altLang="en-US" dirty="0"/>
              <a:t>영상</a:t>
            </a:r>
          </a:p>
        </p:txBody>
      </p:sp>
      <p:pic>
        <p:nvPicPr>
          <p:cNvPr id="3" name="녹화_2022_11_16_05_34_17_13 - Trim">
            <a:hlinkClick r:id="" action="ppaction://media"/>
            <a:extLst>
              <a:ext uri="{FF2B5EF4-FFF2-40B4-BE49-F238E27FC236}">
                <a16:creationId xmlns:a16="http://schemas.microsoft.com/office/drawing/2014/main" id="{F9BD9EA8-E7D6-3337-3443-22078E86880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892629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440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58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6C4784-D3D3-0889-756B-5F3E2397F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949716"/>
            <a:ext cx="8421688" cy="998827"/>
          </a:xfrm>
        </p:spPr>
        <p:txBody>
          <a:bodyPr/>
          <a:lstStyle/>
          <a:p>
            <a:r>
              <a:rPr lang="ko-KR" altLang="en-US" dirty="0"/>
              <a:t>참고 자료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A44AA2-141A-AE8C-42C7-10C4D1D3DC34}"/>
              </a:ext>
            </a:extLst>
          </p:cNvPr>
          <p:cNvSpPr txBox="1"/>
          <p:nvPr/>
        </p:nvSpPr>
        <p:spPr>
          <a:xfrm>
            <a:off x="1447799" y="2551837"/>
            <a:ext cx="968828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돋움" panose="020B0600000101010101" pitchFamily="50" charset="-127"/>
                <a:ea typeface="돋움" panose="020B0600000101010101" pitchFamily="50" charset="-127"/>
              </a:rPr>
              <a:t>Ball</a:t>
            </a:r>
            <a:r>
              <a:rPr lang="ko-KR" altLang="en-US" dirty="0">
                <a:latin typeface="돋움" panose="020B0600000101010101" pitchFamily="50" charset="-127"/>
                <a:ea typeface="돋움" panose="020B0600000101010101" pitchFamily="50" charset="-127"/>
              </a:rPr>
              <a:t>게임 </a:t>
            </a:r>
            <a:r>
              <a:rPr lang="en-US" altLang="ko-KR" dirty="0">
                <a:latin typeface="돋움" panose="020B0600000101010101" pitchFamily="50" charset="-127"/>
                <a:ea typeface="돋움" panose="020B0600000101010101" pitchFamily="50" charset="-127"/>
              </a:rPr>
              <a:t>: </a:t>
            </a:r>
            <a:r>
              <a:rPr lang="en-US" altLang="ko-KR" dirty="0">
                <a:latin typeface="돋움" panose="020B0600000101010101" pitchFamily="50" charset="-127"/>
                <a:ea typeface="돋움" panose="020B0600000101010101" pitchFamily="50" charset="-127"/>
                <a:hlinkClick r:id="rId2"/>
              </a:rPr>
              <a:t>https://blog.naver.com/bdgom73/222669980351</a:t>
            </a:r>
            <a:endParaRPr lang="en-US" altLang="ko-KR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endParaRPr lang="en-US" altLang="ko-KR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r>
              <a:rPr lang="ko-KR" altLang="en-US" dirty="0">
                <a:latin typeface="돋움" panose="020B0600000101010101" pitchFamily="50" charset="-127"/>
                <a:ea typeface="돋움" panose="020B0600000101010101" pitchFamily="50" charset="-127"/>
              </a:rPr>
              <a:t>게임 시작화면 </a:t>
            </a:r>
            <a:r>
              <a:rPr lang="en-US" altLang="ko-KR" dirty="0">
                <a:latin typeface="돋움" panose="020B0600000101010101" pitchFamily="50" charset="-127"/>
                <a:ea typeface="돋움" panose="020B0600000101010101" pitchFamily="50" charset="-127"/>
              </a:rPr>
              <a:t>: </a:t>
            </a:r>
            <a:r>
              <a:rPr lang="en-US" altLang="ko-KR" dirty="0">
                <a:latin typeface="돋움" panose="020B0600000101010101" pitchFamily="50" charset="-127"/>
                <a:ea typeface="돋움" panose="020B0600000101010101" pitchFamily="50" charset="-127"/>
                <a:hlinkClick r:id="rId3"/>
              </a:rPr>
              <a:t>https://dw3232.tistory.com/31</a:t>
            </a:r>
            <a:endParaRPr lang="en-US" altLang="ko-KR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endParaRPr lang="en-US" altLang="ko-KR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r>
              <a:rPr lang="en-US" altLang="ko-KR" dirty="0">
                <a:latin typeface="돋움" panose="020B0600000101010101" pitchFamily="50" charset="-127"/>
                <a:ea typeface="돋움" panose="020B0600000101010101" pitchFamily="50" charset="-127"/>
              </a:rPr>
              <a:t>Canvas : </a:t>
            </a:r>
            <a:r>
              <a:rPr lang="en-US" altLang="ko-KR" dirty="0">
                <a:latin typeface="돋움" panose="020B0600000101010101" pitchFamily="50" charset="-127"/>
                <a:ea typeface="돋움" panose="020B0600000101010101" pitchFamily="50" charset="-127"/>
                <a:hlinkClick r:id="rId4"/>
              </a:rPr>
              <a:t>https://lifere.tistory.com/entry/HTML-canvas-%ED%83%9C%EA%B7%B8-Javascript%EB%A1%9C-%EC%A0%9C%EC%96%B4%ED%95%98%EA%B8%B0-%EA%B2%8C%EC%9E%84-%EB%A7%8C%EB%93%A4%EA%B8%B0</a:t>
            </a:r>
            <a:endParaRPr lang="en-US" altLang="ko-KR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78689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4EA036-3E1C-35B4-3763-ED1840FE4C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06215" y="1904265"/>
            <a:ext cx="4179570" cy="1524735"/>
          </a:xfrm>
        </p:spPr>
        <p:txBody>
          <a:bodyPr/>
          <a:lstStyle/>
          <a:p>
            <a:r>
              <a:rPr lang="ko-KR" altLang="en-US" sz="4000" dirty="0"/>
              <a:t>감사합니다</a:t>
            </a:r>
            <a:r>
              <a:rPr lang="en-US" altLang="ko-KR" sz="4000" dirty="0"/>
              <a:t>.</a:t>
            </a:r>
            <a:endParaRPr lang="ko-KR" altLang="en-US" sz="4000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D898CBC-4E78-FAA0-C98F-531CBE2041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0" y="6193971"/>
            <a:ext cx="6574972" cy="431968"/>
          </a:xfrm>
        </p:spPr>
        <p:txBody>
          <a:bodyPr/>
          <a:lstStyle/>
          <a:p>
            <a:r>
              <a:rPr lang="en-US" altLang="ko-KR" dirty="0" err="1"/>
              <a:t>Github</a:t>
            </a:r>
            <a:r>
              <a:rPr lang="en-US" altLang="ko-KR" dirty="0"/>
              <a:t> : https://github.com/JihyeonAn/game/tree/main/1115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649190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4E0A63-A388-49B1-A04E-27CE9BD62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0169" y="1152771"/>
            <a:ext cx="5431971" cy="846301"/>
          </a:xfrm>
        </p:spPr>
        <p:txBody>
          <a:bodyPr rtlCol="0"/>
          <a:lstStyle/>
          <a:p>
            <a:pPr rtl="0"/>
            <a:r>
              <a:rPr lang="ko-KR" altLang="en-US" dirty="0"/>
              <a:t>목차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7640DF9D-0C9E-4C5D-9635-6B4DE10CCEE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22254" y="2469515"/>
            <a:ext cx="5433204" cy="365125"/>
          </a:xfrm>
        </p:spPr>
        <p:txBody>
          <a:bodyPr vert="horz" lIns="91440" tIns="45720" rIns="91440" bIns="45720" rtlCol="0" anchor="t">
            <a:noAutofit/>
          </a:bodyPr>
          <a:lstStyle/>
          <a:p>
            <a:pPr rtl="0"/>
            <a:r>
              <a:rPr lang="en-US" altLang="ko-KR" noProof="1"/>
              <a:t>1.</a:t>
            </a:r>
            <a:r>
              <a:rPr lang="ko-KR" altLang="en-US" noProof="1"/>
              <a:t>원래코드 분석</a:t>
            </a:r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F5C3A7BE-F7FC-4942-A31A-491A8A80610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922254" y="3569311"/>
            <a:ext cx="5433204" cy="365125"/>
          </a:xfrm>
        </p:spPr>
        <p:txBody>
          <a:bodyPr vert="horz" lIns="91440" tIns="45720" rIns="91440" bIns="45720" rtlCol="0" anchor="t">
            <a:noAutofit/>
          </a:bodyPr>
          <a:lstStyle/>
          <a:p>
            <a:pPr rtl="0"/>
            <a:r>
              <a:rPr lang="en-US" altLang="ko-KR" noProof="1"/>
              <a:t>2.</a:t>
            </a:r>
            <a:r>
              <a:rPr lang="ko-KR" altLang="en-US" noProof="1"/>
              <a:t>개선한 코드 분석</a:t>
            </a:r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BC1DF189-6F2F-4C21-88CC-C82D3D0D147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922254" y="4669107"/>
            <a:ext cx="5433204" cy="365125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rtl="0"/>
            <a:r>
              <a:rPr lang="en-US" altLang="ko-KR" noProof="1"/>
              <a:t>3.</a:t>
            </a:r>
            <a:r>
              <a:rPr lang="ko-KR" altLang="en-US" noProof="1"/>
              <a:t>참고자료</a:t>
            </a:r>
          </a:p>
        </p:txBody>
      </p:sp>
    </p:spTree>
    <p:extLst>
      <p:ext uri="{BB962C8B-B14F-4D97-AF65-F5344CB8AC3E}">
        <p14:creationId xmlns:p14="http://schemas.microsoft.com/office/powerpoint/2010/main" val="20693930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6C4784-D3D3-0889-756B-5F3E2397F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5" y="267027"/>
            <a:ext cx="8421688" cy="1113904"/>
          </a:xfrm>
        </p:spPr>
        <p:txBody>
          <a:bodyPr/>
          <a:lstStyle/>
          <a:p>
            <a:r>
              <a:rPr lang="en-US" altLang="ko-KR" cap="none" dirty="0"/>
              <a:t>Ball</a:t>
            </a:r>
            <a:r>
              <a:rPr lang="ko-KR" altLang="en-US" dirty="0"/>
              <a:t>게임</a:t>
            </a:r>
          </a:p>
        </p:txBody>
      </p:sp>
      <p:pic>
        <p:nvPicPr>
          <p:cNvPr id="3" name="녹화_2022_11_16_04_22_36_184">
            <a:hlinkClick r:id="" action="ppaction://media"/>
            <a:extLst>
              <a:ext uri="{FF2B5EF4-FFF2-40B4-BE49-F238E27FC236}">
                <a16:creationId xmlns:a16="http://schemas.microsoft.com/office/drawing/2014/main" id="{A9337DD4-375E-FF42-EB70-6C23E7F4A82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688701" y="1185786"/>
            <a:ext cx="4814596" cy="5405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219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5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6C4784-D3D3-0889-756B-5F3E2397F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351003"/>
            <a:ext cx="8369187" cy="936622"/>
          </a:xfrm>
        </p:spPr>
        <p:txBody>
          <a:bodyPr/>
          <a:lstStyle/>
          <a:p>
            <a:r>
              <a:rPr lang="ko-KR" altLang="en-US" dirty="0"/>
              <a:t>코드 분석</a:t>
            </a:r>
            <a:r>
              <a:rPr lang="en-US" altLang="ko-KR" dirty="0"/>
              <a:t>-1</a:t>
            </a:r>
            <a:endParaRPr lang="ko-KR" altLang="en-US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BC77B8DE-B042-CE19-B0D6-16059E34A7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585" y="1287625"/>
            <a:ext cx="5030781" cy="4945224"/>
          </a:xfrm>
          <a:prstGeom prst="rect">
            <a:avLst/>
          </a:prstGeom>
          <a:ln>
            <a:solidFill>
              <a:srgbClr val="E9E6DF"/>
            </a:solidFill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0E9D2AF-69E6-240D-3B5B-0A8C3DBBDC24}"/>
              </a:ext>
            </a:extLst>
          </p:cNvPr>
          <p:cNvSpPr txBox="1"/>
          <p:nvPr/>
        </p:nvSpPr>
        <p:spPr>
          <a:xfrm>
            <a:off x="6494636" y="2967335"/>
            <a:ext cx="41583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latin typeface="돋움" panose="020B0600000101010101" pitchFamily="50" charset="-127"/>
                <a:ea typeface="돋움" panose="020B0600000101010101" pitchFamily="50" charset="-127"/>
              </a:rPr>
              <a:t>querrySelector</a:t>
            </a:r>
            <a:r>
              <a:rPr lang="en-US" altLang="ko-KR" dirty="0">
                <a:latin typeface="돋움" panose="020B0600000101010101" pitchFamily="50" charset="-127"/>
                <a:ea typeface="돋움" panose="020B0600000101010101" pitchFamily="50" charset="-127"/>
              </a:rPr>
              <a:t>: canvas </a:t>
            </a:r>
            <a:r>
              <a:rPr lang="ko-KR" altLang="en-US" dirty="0">
                <a:latin typeface="돋움" panose="020B0600000101010101" pitchFamily="50" charset="-127"/>
                <a:ea typeface="돋움" panose="020B0600000101010101" pitchFamily="50" charset="-127"/>
              </a:rPr>
              <a:t>호출</a:t>
            </a:r>
            <a:endParaRPr lang="en-US" altLang="ko-KR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endParaRPr lang="en-US" altLang="ko-KR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r>
              <a:rPr lang="en-US" altLang="ko-KR" dirty="0" err="1">
                <a:latin typeface="돋움" panose="020B0600000101010101" pitchFamily="50" charset="-127"/>
                <a:ea typeface="돋움" panose="020B0600000101010101" pitchFamily="50" charset="-127"/>
              </a:rPr>
              <a:t>seInterval</a:t>
            </a:r>
            <a:r>
              <a:rPr lang="en-US" altLang="ko-KR" dirty="0">
                <a:latin typeface="돋움" panose="020B0600000101010101" pitchFamily="50" charset="-127"/>
                <a:ea typeface="돋움" panose="020B0600000101010101" pitchFamily="50" charset="-127"/>
              </a:rPr>
              <a:t>(</a:t>
            </a:r>
            <a:r>
              <a:rPr lang="ko-KR" altLang="en-US" dirty="0" err="1">
                <a:latin typeface="돋움" panose="020B0600000101010101" pitchFamily="50" charset="-127"/>
                <a:ea typeface="돋움" panose="020B0600000101010101" pitchFamily="50" charset="-127"/>
              </a:rPr>
              <a:t>실행할함수</a:t>
            </a:r>
            <a:r>
              <a:rPr lang="en-US" altLang="ko-KR" dirty="0">
                <a:latin typeface="돋움" panose="020B0600000101010101" pitchFamily="50" charset="-127"/>
                <a:ea typeface="돋움" panose="020B0600000101010101" pitchFamily="50" charset="-127"/>
              </a:rPr>
              <a:t>,</a:t>
            </a:r>
            <a:r>
              <a:rPr lang="ko-KR" altLang="en-US" dirty="0">
                <a:latin typeface="돋움" panose="020B0600000101010101" pitchFamily="50" charset="-127"/>
                <a:ea typeface="돋움" panose="020B0600000101010101" pitchFamily="50" charset="-127"/>
              </a:rPr>
              <a:t>시간 간격</a:t>
            </a:r>
            <a:r>
              <a:rPr lang="en-US" altLang="ko-KR" dirty="0">
                <a:latin typeface="돋움" panose="020B0600000101010101" pitchFamily="50" charset="-127"/>
                <a:ea typeface="돋움" panose="020B0600000101010101" pitchFamily="50" charset="-127"/>
              </a:rPr>
              <a:t>)</a:t>
            </a:r>
            <a:endParaRPr lang="ko-KR" altLang="en-US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691608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6C4784-D3D3-0889-756B-5F3E2397F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351002"/>
            <a:ext cx="8421688" cy="1140341"/>
          </a:xfrm>
        </p:spPr>
        <p:txBody>
          <a:bodyPr/>
          <a:lstStyle/>
          <a:p>
            <a:r>
              <a:rPr lang="ko-KR" altLang="en-US" dirty="0"/>
              <a:t>코드 분석</a:t>
            </a:r>
            <a:r>
              <a:rPr lang="en-US" altLang="ko-KR" dirty="0"/>
              <a:t>-2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F440E22-2C0E-DF1E-8B67-E6E3B1E376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493" y="1349828"/>
            <a:ext cx="5929072" cy="495283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87307C4-5A92-1766-E0DF-2CE624444A41}"/>
              </a:ext>
            </a:extLst>
          </p:cNvPr>
          <p:cNvSpPr txBox="1"/>
          <p:nvPr/>
        </p:nvSpPr>
        <p:spPr>
          <a:xfrm>
            <a:off x="7199079" y="2967335"/>
            <a:ext cx="42454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latin typeface="돋움" panose="020B0600000101010101" pitchFamily="50" charset="-127"/>
                <a:ea typeface="돋움" panose="020B0600000101010101" pitchFamily="50" charset="-127"/>
              </a:rPr>
              <a:t>KeyDownHandler</a:t>
            </a:r>
            <a:r>
              <a:rPr lang="en-US" altLang="ko-KR" dirty="0">
                <a:latin typeface="돋움" panose="020B0600000101010101" pitchFamily="50" charset="-127"/>
                <a:ea typeface="돋움" panose="020B0600000101010101" pitchFamily="50" charset="-127"/>
              </a:rPr>
              <a:t>: </a:t>
            </a:r>
            <a:r>
              <a:rPr lang="ko-KR" altLang="en-US" dirty="0">
                <a:latin typeface="돋움" panose="020B0600000101010101" pitchFamily="50" charset="-127"/>
                <a:ea typeface="돋움" panose="020B0600000101010101" pitchFamily="50" charset="-127"/>
              </a:rPr>
              <a:t>키를 </a:t>
            </a:r>
            <a:r>
              <a:rPr lang="ko-KR" altLang="en-US" dirty="0" err="1">
                <a:latin typeface="돋움" panose="020B0600000101010101" pitchFamily="50" charset="-127"/>
                <a:ea typeface="돋움" panose="020B0600000101010101" pitchFamily="50" charset="-127"/>
              </a:rPr>
              <a:t>눌렸을때</a:t>
            </a:r>
            <a:r>
              <a:rPr lang="ko-KR" altLang="en-US" dirty="0">
                <a:latin typeface="돋움" panose="020B0600000101010101" pitchFamily="50" charset="-127"/>
                <a:ea typeface="돋움" panose="020B0600000101010101" pitchFamily="50" charset="-127"/>
              </a:rPr>
              <a:t> 동작</a:t>
            </a:r>
            <a:endParaRPr lang="en-US" altLang="ko-KR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endParaRPr lang="en-US" altLang="ko-KR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r>
              <a:rPr lang="en-US" altLang="ko-KR" dirty="0" err="1">
                <a:latin typeface="돋움" panose="020B0600000101010101" pitchFamily="50" charset="-127"/>
                <a:ea typeface="돋움" panose="020B0600000101010101" pitchFamily="50" charset="-127"/>
              </a:rPr>
              <a:t>KeyUpHandler</a:t>
            </a:r>
            <a:r>
              <a:rPr lang="en-US" altLang="ko-KR" dirty="0">
                <a:latin typeface="돋움" panose="020B0600000101010101" pitchFamily="50" charset="-127"/>
                <a:ea typeface="돋움" panose="020B0600000101010101" pitchFamily="50" charset="-127"/>
              </a:rPr>
              <a:t>: </a:t>
            </a:r>
            <a:r>
              <a:rPr lang="ko-KR" altLang="en-US" dirty="0">
                <a:latin typeface="돋움" panose="020B0600000101010101" pitchFamily="50" charset="-127"/>
                <a:ea typeface="돋움" panose="020B0600000101010101" pitchFamily="50" charset="-127"/>
              </a:rPr>
              <a:t>키를 </a:t>
            </a:r>
            <a:r>
              <a:rPr lang="ko-KR" altLang="en-US" dirty="0" err="1">
                <a:latin typeface="돋움" panose="020B0600000101010101" pitchFamily="50" charset="-127"/>
                <a:ea typeface="돋움" panose="020B0600000101010101" pitchFamily="50" charset="-127"/>
              </a:rPr>
              <a:t>떼었을때</a:t>
            </a:r>
            <a:r>
              <a:rPr lang="ko-KR" altLang="en-US" dirty="0">
                <a:latin typeface="돋움" panose="020B0600000101010101" pitchFamily="50" charset="-127"/>
                <a:ea typeface="돋움" panose="020B0600000101010101" pitchFamily="50" charset="-127"/>
              </a:rPr>
              <a:t> 동작</a:t>
            </a:r>
          </a:p>
        </p:txBody>
      </p:sp>
    </p:spTree>
    <p:extLst>
      <p:ext uri="{BB962C8B-B14F-4D97-AF65-F5344CB8AC3E}">
        <p14:creationId xmlns:p14="http://schemas.microsoft.com/office/powerpoint/2010/main" val="22177273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6C4784-D3D3-0889-756B-5F3E2397F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351003"/>
            <a:ext cx="8421688" cy="1107684"/>
          </a:xfrm>
        </p:spPr>
        <p:txBody>
          <a:bodyPr/>
          <a:lstStyle/>
          <a:p>
            <a:r>
              <a:rPr lang="ko-KR" altLang="en-US" dirty="0"/>
              <a:t>코드 분석</a:t>
            </a:r>
            <a:r>
              <a:rPr lang="en-US" altLang="ko-KR" dirty="0"/>
              <a:t>-3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F5FE1E1-0660-5788-F529-E9B58CCAD3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909" y="1458686"/>
            <a:ext cx="6183720" cy="439782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5D777AA-456E-3451-795D-E9B69E516B66}"/>
              </a:ext>
            </a:extLst>
          </p:cNvPr>
          <p:cNvSpPr txBox="1"/>
          <p:nvPr/>
        </p:nvSpPr>
        <p:spPr>
          <a:xfrm>
            <a:off x="6792686" y="3058886"/>
            <a:ext cx="5105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latin typeface="돋움" panose="020B0600000101010101" pitchFamily="50" charset="-127"/>
                <a:ea typeface="돋움" panose="020B0600000101010101" pitchFamily="50" charset="-127"/>
              </a:rPr>
              <a:t>ctx.beginPath</a:t>
            </a:r>
            <a:r>
              <a:rPr lang="en-US" altLang="ko-KR" dirty="0">
                <a:latin typeface="돋움" panose="020B0600000101010101" pitchFamily="50" charset="-127"/>
                <a:ea typeface="돋움" panose="020B0600000101010101" pitchFamily="50" charset="-127"/>
              </a:rPr>
              <a:t>(): </a:t>
            </a:r>
            <a:r>
              <a:rPr lang="ko-KR" altLang="en-US" dirty="0">
                <a:latin typeface="돋움" panose="020B0600000101010101" pitchFamily="50" charset="-127"/>
                <a:ea typeface="돋움" panose="020B0600000101010101" pitchFamily="50" charset="-127"/>
              </a:rPr>
              <a:t>새로운 선 그리기</a:t>
            </a:r>
            <a:endParaRPr lang="en-US" altLang="ko-KR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endParaRPr lang="en-US" altLang="ko-KR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r>
              <a:rPr lang="en-US" altLang="ko-KR" dirty="0">
                <a:latin typeface="돋움" panose="020B0600000101010101" pitchFamily="50" charset="-127"/>
                <a:ea typeface="돋움" panose="020B0600000101010101" pitchFamily="50" charset="-127"/>
              </a:rPr>
              <a:t>ctx.arc(</a:t>
            </a:r>
            <a:r>
              <a:rPr lang="en-US" altLang="ko-KR" dirty="0" err="1">
                <a:latin typeface="돋움" panose="020B0600000101010101" pitchFamily="50" charset="-127"/>
                <a:ea typeface="돋움" panose="020B0600000101010101" pitchFamily="50" charset="-127"/>
              </a:rPr>
              <a:t>x,y</a:t>
            </a:r>
            <a:r>
              <a:rPr lang="en-US" altLang="ko-KR" dirty="0">
                <a:latin typeface="돋움" panose="020B0600000101010101" pitchFamily="50" charset="-127"/>
                <a:ea typeface="돋움" panose="020B0600000101010101" pitchFamily="50" charset="-127"/>
              </a:rPr>
              <a:t>,</a:t>
            </a:r>
            <a:r>
              <a:rPr lang="ko-KR" altLang="en-US" dirty="0">
                <a:latin typeface="돋움" panose="020B0600000101010101" pitchFamily="50" charset="-127"/>
                <a:ea typeface="돋움" panose="020B0600000101010101" pitchFamily="50" charset="-127"/>
              </a:rPr>
              <a:t>반지름</a:t>
            </a:r>
            <a:r>
              <a:rPr lang="en-US" altLang="ko-KR" dirty="0">
                <a:latin typeface="돋움" panose="020B0600000101010101" pitchFamily="50" charset="-127"/>
                <a:ea typeface="돋움" panose="020B0600000101010101" pitchFamily="50" charset="-127"/>
              </a:rPr>
              <a:t>,</a:t>
            </a:r>
            <a:r>
              <a:rPr lang="ko-KR" altLang="en-US" dirty="0" err="1">
                <a:latin typeface="돋움" panose="020B0600000101010101" pitchFamily="50" charset="-127"/>
                <a:ea typeface="돋움" panose="020B0600000101010101" pitchFamily="50" charset="-127"/>
              </a:rPr>
              <a:t>시작각</a:t>
            </a:r>
            <a:r>
              <a:rPr lang="en-US" altLang="ko-KR" dirty="0">
                <a:latin typeface="돋움" panose="020B0600000101010101" pitchFamily="50" charset="-127"/>
                <a:ea typeface="돋움" panose="020B0600000101010101" pitchFamily="50" charset="-127"/>
              </a:rPr>
              <a:t>,</a:t>
            </a:r>
            <a:r>
              <a:rPr lang="ko-KR" altLang="en-US" dirty="0" err="1">
                <a:latin typeface="돋움" panose="020B0600000101010101" pitchFamily="50" charset="-127"/>
                <a:ea typeface="돋움" panose="020B0600000101010101" pitchFamily="50" charset="-127"/>
              </a:rPr>
              <a:t>끝각</a:t>
            </a:r>
            <a:r>
              <a:rPr lang="en-US" altLang="ko-KR" dirty="0">
                <a:latin typeface="돋움" panose="020B0600000101010101" pitchFamily="50" charset="-127"/>
                <a:ea typeface="돋움" panose="020B0600000101010101" pitchFamily="50" charset="-127"/>
              </a:rPr>
              <a:t>,</a:t>
            </a:r>
            <a:r>
              <a:rPr lang="ko-KR" altLang="en-US" dirty="0">
                <a:latin typeface="돋움" panose="020B0600000101010101" pitchFamily="50" charset="-127"/>
                <a:ea typeface="돋움" panose="020B0600000101010101" pitchFamily="50" charset="-127"/>
              </a:rPr>
              <a:t>회전반시계방향</a:t>
            </a:r>
          </a:p>
        </p:txBody>
      </p:sp>
    </p:spTree>
    <p:extLst>
      <p:ext uri="{BB962C8B-B14F-4D97-AF65-F5344CB8AC3E}">
        <p14:creationId xmlns:p14="http://schemas.microsoft.com/office/powerpoint/2010/main" val="252978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B74E51-2B11-2771-504C-CB6B352AFC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617" y="866095"/>
            <a:ext cx="5909583" cy="1204912"/>
          </a:xfrm>
        </p:spPr>
        <p:txBody>
          <a:bodyPr>
            <a:noAutofit/>
          </a:bodyPr>
          <a:lstStyle/>
          <a:p>
            <a:r>
              <a:rPr lang="en-US" altLang="ko-KR" sz="3500" dirty="0"/>
              <a:t>Ball game=&gt; </a:t>
            </a:r>
            <a:br>
              <a:rPr lang="en-US" altLang="ko-KR" sz="3500" dirty="0"/>
            </a:br>
            <a:r>
              <a:rPr lang="en-US" altLang="ko-KR" sz="3500" dirty="0"/>
              <a:t>		shooting game</a:t>
            </a:r>
            <a:endParaRPr lang="ko-KR" altLang="en-US" sz="3500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19CFFEF-36F9-840A-4EA9-094725B4AA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24617" y="2572202"/>
            <a:ext cx="7285946" cy="3610883"/>
          </a:xfrm>
        </p:spPr>
        <p:txBody>
          <a:bodyPr>
            <a:noAutofit/>
          </a:bodyPr>
          <a:lstStyle/>
          <a:p>
            <a:pPr marL="342900" indent="-342900">
              <a:buAutoNum type="arabicPeriod"/>
            </a:pPr>
            <a:r>
              <a:rPr lang="ko-KR" altLang="en-US" sz="2000" dirty="0"/>
              <a:t>게임 시작화면 설정</a:t>
            </a:r>
            <a:endParaRPr lang="en-US" altLang="ko-KR" sz="2000" dirty="0"/>
          </a:p>
          <a:p>
            <a:pPr marL="342900" indent="-342900">
              <a:buAutoNum type="arabicPeriod"/>
            </a:pPr>
            <a:r>
              <a:rPr lang="ko-KR" altLang="en-US" sz="2000" dirty="0"/>
              <a:t>배경화면</a:t>
            </a:r>
            <a:r>
              <a:rPr lang="en-US" altLang="ko-KR" sz="2000" dirty="0"/>
              <a:t>,</a:t>
            </a:r>
            <a:r>
              <a:rPr lang="ko-KR" altLang="en-US" sz="2000" dirty="0"/>
              <a:t>우주선</a:t>
            </a:r>
            <a:r>
              <a:rPr lang="en-US" altLang="ko-KR" sz="2000" dirty="0"/>
              <a:t>,</a:t>
            </a:r>
            <a:r>
              <a:rPr lang="ko-KR" altLang="en-US" sz="2000" dirty="0"/>
              <a:t>몬스터</a:t>
            </a:r>
            <a:r>
              <a:rPr lang="en-US" altLang="ko-KR" sz="2000" dirty="0"/>
              <a:t>,</a:t>
            </a:r>
            <a:r>
              <a:rPr lang="ko-KR" altLang="en-US" sz="2000" dirty="0"/>
              <a:t>총 등의 삽화 삽입</a:t>
            </a:r>
            <a:endParaRPr lang="en-US" altLang="ko-KR" sz="2000" dirty="0"/>
          </a:p>
          <a:p>
            <a:pPr marL="342900" indent="-342900">
              <a:buAutoNum type="arabicPeriod"/>
            </a:pPr>
            <a:r>
              <a:rPr lang="ko-KR" altLang="en-US" sz="2000" dirty="0"/>
              <a:t>게임 룰의 변화</a:t>
            </a:r>
            <a:endParaRPr lang="en-US" altLang="ko-KR" sz="2000" dirty="0"/>
          </a:p>
          <a:p>
            <a:r>
              <a:rPr lang="en-US" altLang="ko-KR" sz="2000" dirty="0"/>
              <a:t>        - </a:t>
            </a:r>
            <a:r>
              <a:rPr lang="ko-KR" altLang="en-US" sz="2000" dirty="0"/>
              <a:t>몬스터가 위에서 아래로 떨어짐</a:t>
            </a:r>
            <a:endParaRPr lang="en-US" altLang="ko-KR" sz="2000" dirty="0"/>
          </a:p>
          <a:p>
            <a:r>
              <a:rPr lang="en-US" altLang="ko-KR" sz="2000" dirty="0"/>
              <a:t>        -</a:t>
            </a:r>
            <a:r>
              <a:rPr lang="ko-KR" altLang="en-US" sz="2000" dirty="0"/>
              <a:t> 우주선에서 총이 나오도록</a:t>
            </a:r>
            <a:endParaRPr lang="en-US" altLang="ko-KR" sz="2000" dirty="0"/>
          </a:p>
          <a:p>
            <a:r>
              <a:rPr lang="en-US" altLang="ko-KR" sz="2000" dirty="0"/>
              <a:t>        - </a:t>
            </a:r>
            <a:r>
              <a:rPr lang="ko-KR" altLang="en-US" sz="2000" dirty="0"/>
              <a:t>총으로 몬스터를 맞추면 </a:t>
            </a:r>
            <a:r>
              <a:rPr lang="en-US" altLang="ko-KR" sz="2000" dirty="0"/>
              <a:t>+1</a:t>
            </a:r>
            <a:r>
              <a:rPr lang="ko-KR" altLang="en-US" sz="2000" dirty="0"/>
              <a:t>점</a:t>
            </a:r>
            <a:endParaRPr lang="en-US" altLang="ko-KR" sz="2000" dirty="0"/>
          </a:p>
          <a:p>
            <a:r>
              <a:rPr lang="en-US" altLang="ko-KR" sz="2000" dirty="0"/>
              <a:t>        - </a:t>
            </a:r>
            <a:r>
              <a:rPr lang="ko-KR" altLang="en-US" sz="2000" dirty="0"/>
              <a:t>몬스터가 바닥에 닿으면 게임이 종료</a:t>
            </a:r>
            <a:endParaRPr lang="en-US" altLang="ko-KR" sz="2000" dirty="0"/>
          </a:p>
          <a:p>
            <a:r>
              <a:rPr lang="en-US" altLang="ko-KR" sz="2000" dirty="0"/>
              <a:t>4.  </a:t>
            </a:r>
            <a:r>
              <a:rPr lang="ko-KR" altLang="en-US" sz="2000" dirty="0"/>
              <a:t>총을 </a:t>
            </a:r>
            <a:r>
              <a:rPr lang="ko-KR" altLang="en-US" sz="2000" dirty="0" err="1"/>
              <a:t>맞았을때</a:t>
            </a:r>
            <a:r>
              <a:rPr lang="en-US" altLang="ko-KR" sz="2000" dirty="0"/>
              <a:t>, </a:t>
            </a:r>
            <a:r>
              <a:rPr lang="ko-KR" altLang="en-US" sz="2000" dirty="0"/>
              <a:t>게임이 </a:t>
            </a:r>
            <a:r>
              <a:rPr lang="ko-KR" altLang="en-US" sz="2000" dirty="0" err="1"/>
              <a:t>종료되었을때의</a:t>
            </a:r>
            <a:r>
              <a:rPr lang="ko-KR" altLang="en-US" sz="2000" dirty="0"/>
              <a:t> 효과음 설정</a:t>
            </a:r>
          </a:p>
        </p:txBody>
      </p:sp>
    </p:spTree>
    <p:extLst>
      <p:ext uri="{BB962C8B-B14F-4D97-AF65-F5344CB8AC3E}">
        <p14:creationId xmlns:p14="http://schemas.microsoft.com/office/powerpoint/2010/main" val="31896976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6C4784-D3D3-0889-756B-5F3E2397F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3856" y="176831"/>
            <a:ext cx="8421688" cy="987940"/>
          </a:xfrm>
        </p:spPr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게임 시작화면 설정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0F44B19-6469-FA75-5E38-85A9005733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119" y="1051057"/>
            <a:ext cx="4767590" cy="580694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58622C6-14CA-2045-3F59-AB4973A037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4700" y="1051056"/>
            <a:ext cx="5890770" cy="5806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3675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6C4784-D3D3-0889-756B-5F3E2397F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263916"/>
            <a:ext cx="8421688" cy="998827"/>
          </a:xfrm>
        </p:spPr>
        <p:txBody>
          <a:bodyPr/>
          <a:lstStyle/>
          <a:p>
            <a:r>
              <a:rPr lang="en-US" altLang="ko-KR" sz="2800" dirty="0"/>
              <a:t>2. </a:t>
            </a:r>
            <a:r>
              <a:rPr lang="ko-KR" altLang="en-US" sz="2800" dirty="0"/>
              <a:t>배경화면</a:t>
            </a:r>
            <a:r>
              <a:rPr lang="en-US" altLang="ko-KR" sz="2800" dirty="0"/>
              <a:t>,</a:t>
            </a:r>
            <a:r>
              <a:rPr lang="ko-KR" altLang="en-US" sz="2800" dirty="0"/>
              <a:t>우주선</a:t>
            </a:r>
            <a:r>
              <a:rPr lang="en-US" altLang="ko-KR" sz="2800" dirty="0"/>
              <a:t>,</a:t>
            </a:r>
            <a:r>
              <a:rPr lang="ko-KR" altLang="en-US" sz="2800" dirty="0"/>
              <a:t>몬스터</a:t>
            </a:r>
            <a:r>
              <a:rPr lang="en-US" altLang="ko-KR" sz="2800" dirty="0"/>
              <a:t>,</a:t>
            </a:r>
            <a:r>
              <a:rPr lang="ko-KR" altLang="en-US" sz="2800" dirty="0"/>
              <a:t>총 등의 삽화 삽입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69D82F0-E6D5-3F4E-5A45-4B28F9CDA8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8114" y="1041506"/>
            <a:ext cx="5573486" cy="5816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933340"/>
      </p:ext>
    </p:extLst>
  </p:cSld>
  <p:clrMapOvr>
    <a:masterClrMapping/>
  </p:clrMapOvr>
</p:sld>
</file>

<file path=ppt/theme/theme1.xml><?xml version="1.0" encoding="utf-8"?>
<a:theme xmlns:a="http://schemas.openxmlformats.org/drawingml/2006/main" name="모노라인">
  <a:themeElements>
    <a:clrScheme name="Custom 16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BF4EF"/>
      </a:accent1>
      <a:accent2>
        <a:srgbClr val="F7F6F3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3329039_TF56180624_Win32" id="{6015578C-7D5D-4D9F-B4C9-62F8FE79A225}" vid="{1D77FD14-6D0D-4F01-A4B4-6681689BE318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42BC90D6-94CF-42F7-AAC4-9CF6824C54D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4CF2EF3-001F-4BE9-81B3-86ECBBF9425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F97B18F-50BC-4F30-8373-93489E845F83}">
  <ds:schemaRefs>
    <ds:schemaRef ds:uri="230e9df3-be65-4c73-a93b-d1236ebd677e"/>
    <ds:schemaRef ds:uri="http://purl.org/dc/dcmitype/"/>
    <ds:schemaRef ds:uri="http://purl.org/dc/terms/"/>
    <ds:schemaRef ds:uri="http://schemas.microsoft.com/sharepoint/v3"/>
    <ds:schemaRef ds:uri="http://www.w3.org/XML/1998/namespace"/>
    <ds:schemaRef ds:uri="http://schemas.openxmlformats.org/package/2006/metadata/core-properties"/>
    <ds:schemaRef ds:uri="http://purl.org/dc/elements/1.1/"/>
    <ds:schemaRef ds:uri="http://schemas.microsoft.com/office/infopath/2007/PartnerControls"/>
    <ds:schemaRef ds:uri="http://schemas.microsoft.com/office/2006/documentManagement/types"/>
    <ds:schemaRef ds:uri="16c05727-aa75-4e4a-9b5f-8a80a1165891"/>
    <ds:schemaRef ds:uri="71af3243-3dd4-4a8d-8c0d-dd76da1f02a5"/>
    <ds:schemaRef ds:uri="http://schemas.microsoft.com/office/2006/metadata/propertie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영업을 위한 간단한 미니멀리스트 제안 발표</Template>
  <TotalTime>708</TotalTime>
  <Words>311</Words>
  <Application>Microsoft Office PowerPoint</Application>
  <PresentationFormat>와이드스크린</PresentationFormat>
  <Paragraphs>46</Paragraphs>
  <Slides>17</Slides>
  <Notes>2</Notes>
  <HiddenSlides>0</HiddenSlides>
  <MMClips>2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2" baseType="lpstr">
      <vt:lpstr>돋움</vt:lpstr>
      <vt:lpstr>맑은 고딕</vt:lpstr>
      <vt:lpstr>Arial</vt:lpstr>
      <vt:lpstr>Tenorite</vt:lpstr>
      <vt:lpstr>모노라인</vt:lpstr>
      <vt:lpstr>Canvas 게임 만들기</vt:lpstr>
      <vt:lpstr>목차</vt:lpstr>
      <vt:lpstr>Ball게임</vt:lpstr>
      <vt:lpstr>코드 분석-1</vt:lpstr>
      <vt:lpstr>코드 분석-2</vt:lpstr>
      <vt:lpstr>코드 분석-3</vt:lpstr>
      <vt:lpstr>Ball game=&gt;    shooting game</vt:lpstr>
      <vt:lpstr>1. 게임 시작화면 설정</vt:lpstr>
      <vt:lpstr>2. 배경화면,우주선,몬스터,총 등의 삽화 삽입</vt:lpstr>
      <vt:lpstr>3_1. 몬스터가 위에서 아래로 떨어짐</vt:lpstr>
      <vt:lpstr>3_2. 우주선에서 총이 나오도록</vt:lpstr>
      <vt:lpstr>3_3. 총으로 몬스터를 맞추면 +1점</vt:lpstr>
      <vt:lpstr>3_4. 몬스터가 바닥에 닿으면 게임이 종료</vt:lpstr>
      <vt:lpstr>4. 몬스터를 맞췄을때, 게임이 종료되었을때의  효과음 설정</vt:lpstr>
      <vt:lpstr>Shooting game 영상</vt:lpstr>
      <vt:lpstr>참고 자료</vt:lpstr>
      <vt:lpstr>감사합니다.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Canvas 게임 만들기</dc:title>
  <dc:creator>안 지현</dc:creator>
  <cp:lastModifiedBy>지현 안</cp:lastModifiedBy>
  <cp:revision>2</cp:revision>
  <dcterms:created xsi:type="dcterms:W3CDTF">2022-11-15T16:20:58Z</dcterms:created>
  <dcterms:modified xsi:type="dcterms:W3CDTF">2022-11-16T04:09:30Z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